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56" r:id="rId2"/>
    <p:sldId id="392" r:id="rId3"/>
    <p:sldId id="393" r:id="rId4"/>
    <p:sldId id="394" r:id="rId5"/>
    <p:sldId id="396" r:id="rId6"/>
    <p:sldId id="395" r:id="rId7"/>
    <p:sldId id="400" r:id="rId8"/>
    <p:sldId id="399" r:id="rId9"/>
    <p:sldId id="397" r:id="rId10"/>
    <p:sldId id="401" r:id="rId11"/>
    <p:sldId id="488" r:id="rId12"/>
    <p:sldId id="496" r:id="rId13"/>
    <p:sldId id="402" r:id="rId14"/>
    <p:sldId id="426" r:id="rId15"/>
    <p:sldId id="412" r:id="rId16"/>
    <p:sldId id="427" r:id="rId17"/>
    <p:sldId id="398" r:id="rId18"/>
    <p:sldId id="490" r:id="rId19"/>
    <p:sldId id="403" r:id="rId20"/>
    <p:sldId id="428" r:id="rId21"/>
    <p:sldId id="491" r:id="rId22"/>
    <p:sldId id="492" r:id="rId23"/>
    <p:sldId id="493" r:id="rId24"/>
    <p:sldId id="413" r:id="rId25"/>
    <p:sldId id="429" r:id="rId26"/>
    <p:sldId id="404" r:id="rId27"/>
    <p:sldId id="405" r:id="rId28"/>
    <p:sldId id="406" r:id="rId29"/>
    <p:sldId id="494" r:id="rId30"/>
    <p:sldId id="489" r:id="rId31"/>
    <p:sldId id="501" r:id="rId32"/>
    <p:sldId id="451" r:id="rId33"/>
    <p:sldId id="409" r:id="rId34"/>
    <p:sldId id="432" r:id="rId35"/>
    <p:sldId id="433" r:id="rId36"/>
    <p:sldId id="434" r:id="rId37"/>
    <p:sldId id="435" r:id="rId38"/>
    <p:sldId id="436" r:id="rId39"/>
    <p:sldId id="437" r:id="rId40"/>
    <p:sldId id="439" r:id="rId41"/>
    <p:sldId id="452" r:id="rId42"/>
    <p:sldId id="440" r:id="rId43"/>
    <p:sldId id="441" r:id="rId44"/>
    <p:sldId id="410" r:id="rId45"/>
    <p:sldId id="391" r:id="rId46"/>
    <p:sldId id="414" r:id="rId47"/>
    <p:sldId id="415" r:id="rId48"/>
    <p:sldId id="419" r:id="rId49"/>
    <p:sldId id="423" r:id="rId50"/>
    <p:sldId id="424" r:id="rId51"/>
    <p:sldId id="417" r:id="rId52"/>
    <p:sldId id="416" r:id="rId53"/>
    <p:sldId id="418" r:id="rId54"/>
    <p:sldId id="422" r:id="rId55"/>
    <p:sldId id="497" r:id="rId56"/>
    <p:sldId id="425" r:id="rId57"/>
    <p:sldId id="453" r:id="rId58"/>
    <p:sldId id="506" r:id="rId59"/>
    <p:sldId id="466" r:id="rId60"/>
    <p:sldId id="467" r:id="rId61"/>
    <p:sldId id="507" r:id="rId62"/>
    <p:sldId id="508" r:id="rId63"/>
    <p:sldId id="502" r:id="rId64"/>
    <p:sldId id="495" r:id="rId65"/>
    <p:sldId id="503" r:id="rId66"/>
    <p:sldId id="504" r:id="rId67"/>
    <p:sldId id="454" r:id="rId68"/>
    <p:sldId id="455" r:id="rId69"/>
    <p:sldId id="456" r:id="rId70"/>
    <p:sldId id="459" r:id="rId71"/>
    <p:sldId id="460" r:id="rId72"/>
    <p:sldId id="457" r:id="rId73"/>
    <p:sldId id="458" r:id="rId74"/>
    <p:sldId id="449" r:id="rId75"/>
    <p:sldId id="450" r:id="rId76"/>
    <p:sldId id="462" r:id="rId77"/>
    <p:sldId id="463" r:id="rId78"/>
    <p:sldId id="464" r:id="rId79"/>
    <p:sldId id="465" r:id="rId80"/>
    <p:sldId id="408" r:id="rId81"/>
    <p:sldId id="499" r:id="rId82"/>
    <p:sldId id="468" r:id="rId83"/>
    <p:sldId id="469" r:id="rId84"/>
    <p:sldId id="470" r:id="rId85"/>
    <p:sldId id="471" r:id="rId86"/>
    <p:sldId id="472" r:id="rId87"/>
    <p:sldId id="473" r:id="rId88"/>
    <p:sldId id="474" r:id="rId89"/>
    <p:sldId id="475" r:id="rId90"/>
    <p:sldId id="476" r:id="rId91"/>
    <p:sldId id="477" r:id="rId92"/>
    <p:sldId id="478" r:id="rId93"/>
    <p:sldId id="479" r:id="rId94"/>
    <p:sldId id="480" r:id="rId95"/>
    <p:sldId id="481" r:id="rId96"/>
    <p:sldId id="482" r:id="rId97"/>
    <p:sldId id="483" r:id="rId98"/>
    <p:sldId id="484" r:id="rId99"/>
    <p:sldId id="485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4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09T14:52:23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400 9056 1071 0,'0'0'48'0,"0"0"-43"0,0 0 68 16,0 4 88-16,5-4-112 15,6 0-30-15,7 1 15 16,5-1 7-16,18 0-5 16,14 0-3-16,22 0-9 15,14-3 11-15,20-6-21 16,23-2-9-16,16 0-8 15,23 2 8-15,18 1-7 16,12 3 11-16,15 3-8 16,9 2 6-16,1 0-9 15,-12 6-3-15,-12 1 15 16,-17 0-1-16,-30 2-14 16,-25-4 2-16,-39 2 4 15,-30-2 2-15,-26 2 4 16,-21-7-4-16,-21 0 0 15,-36 0-9-15,-29-10 4 16,-33-1 2-16,-37-4 1 16,-24 4 0-16,-29 5-7 15,-14 0 6-15,-3 5-30 16,1 1 8-16,2 0-3 16,7 0 8-16,16 0 0 15,11 2 4-15,21 3-16 16,11-1-7-16,25 0 33 15,20 1 3-15,24 2 5 16,22-3-7-16,13 1 2 16,17-2 0-16,8-1 1 15,6-1-4-15,6 0 2 0,-3-1-4 16,3 1 4-16,0-1-1 16,0 0-2-16,0 0-1 15,0 3-2-15,7 0-1 16,11-2 4-16,12 1 14 15,18-2-6-15,20 0 1 16,30-10-4-16,15-4 0 16,31-3-1-16,12 0 2 15,24 3-2-15,7 5 4 16,8 5 4-16,7 4-8 16,-4 0-3-16,-7 8-2 15,-4 5 19-15,-19 2 9 16,-11-1 1-16,-27-2-23 15,-24 0-4-15,-28-1 16 16,-28-4-1-16,-23-2-7 16,-20-2-7-16,-12 0 0 15,-33-1-8-15,-26-2 23 16,-32 0-9-16,-31 0 3 16,-30 0-4-16,-27 0 5 15,-21 0-6-15,-11 0-8 16,-2 10 7-16,-5 1 2 15,3-3 2-15,15 2-5 16,23-1-8-16,18-3 11 16,33-2-2-16,19-1 4 15,28 0-3-15,23-2 0 16,17-1-1-16,15 0-4 16,11 0 2-16,11 0 6 15,7 0-8-15,0 0 3 0,4-1-2 16,8 1-7-16,1-2-17 15,1 1-11-15,0 0-71 16,-1-3-166-16,-1-4-40 16</inkml:trace>
  <inkml:trace contextRef="#ctx0" brushRef="#br1" timeOffset="4583.04">589 11398 886 0,'0'0'5'0,"0"0"70"15,0 0 33-15,-21 0-38 16,21 0-23-16,0 0 10 16,0 0 5-16,0 0-21 15,0 0-15-15,19 0 4 16,6 0 0-16,11 0-8 16,21 0 21-16,18-4 17 15,27-6-25-15,21-6-6 16,20-3-18-16,28-2 0 15,22 1-8-15,14 4 4 16,18-2-1-16,14 8-10 16,2 6 2-16,2 4 1 15,-4 2 5-15,-16 9 0 16,-16 3-8-16,-32-2-4 0,-39-1 11 16,-40-4-1-1,-37-7 8-15,-50 0 21 0,-41-11 26 16,-59-9-55-16,-45-4-4 15,-51-5 5-15,-42 3-7 16,-31 8 13-16,-12 10-5 16,3 8-19-16,5 0-5 15,12 11 14-15,16 5 4 16,17 3-7-16,24-2 6 16,17 1-10-16,21-4 6 15,32-2-8-15,28-1 21 16,22-4-16-16,27-2 8 15,18-2 0-15,14-2 5 16,16-1-5-16,3 0 8 16,24 0 2-16,14-1-2 15,20-2-3-15,23-3 2 16,16 0 2-16,19 2-12 16,10 1 1-16,17-4-1 15,15 0 2-15,14 2-2 16,7 0-3-16,16 1 0 15,4 4 10-15,1 0-13 16,-3 0 6-16,-14 4 8 16,-24 5 1-16,-23-2 2 15,-42-3-6-15,-35 0 3 16,-37-4 4-16,-28 0 20 16,-47-7-11-16,-36-7-9 15,-41-4-4-15,-35-2-2 16,-33 5 15-16,-24 3-33 0,-10 8 12 15,-19 4 16 1,-2 0-13-16,9 6-3 0,18 8 1 16,23 0 5-16,25-1 4 15,41-3-8-15,27 2 1 16,34-6-5-16,25-1 5 16,16-2-8-16,21-3 8 15,11 0-3-15,23 0-3 16,22 0 10-16,23-3-5 15,26-8 10-15,28-1-7 16,17-4 5-16,23 0-8 16,15-4-3-16,18 5 9 15,19 0 1-15,11 4-9 16,5 4 17-16,6 5-23 16,-8 2 5-16,-14 0 13 15,-28 4-2-15,-18 7 0 16,-31 0-19-16,-35 0 13 15,-31-1-7-15,-26-3 14 16,-27-4-7-16,-18-3 0 16,-43 0-5-16,-39 0 1 15,-41-8 14-15,-38-4-7 16,-48 1 1-16,-30 0 4 16,-13 5-15-16,-5 2 3 15,2 4 18-15,12 0-2 16,22 10-16-16,28 1 7 15,34 1-5-15,22-1 4 16,37-3 7-16,30 0-2 16,26-3-12-16,19-3 5 15,14 1-6-15,11-3 3 16,7 0-5-16,18 0 1 16,11 0-1-16,10 0-26 0,6 0-47 15,5 0-74-15,0 0-118 16,-12-5-126-16</inkml:trace>
  <inkml:trace contextRef="#ctx0" brushRef="#br2" timeOffset="11116.5">566 13157 477 0,'0'0'17'16,"0"0"90"-16,0 0 59 16,-38 5-56-16,38-5-35 15,4 1-2-15,17-1-17 0,13 5 34 16,11-3-39-16,17 3-1 16,17-3-20-16,19 2 14 15,20-4-30-15,14 0-8 16,27 0 1-16,19 0 5 15,19-4 5-15,22 4 8 16,19 0-6-16,15 0-16 16,8 13-2-16,3-1 1 15,2 2 9-15,-11 0-24 16,-16 1 6-16,-21-4 2 16,-39-3 3-16,-33 2 4 15,-46-2-4-15,-34-6 19 16,-43-2-2-16,-35-2 36 15,-54-16-30-15,-38-1-24 16,-46-8-8-16,-41 2 14 16,-41 2 1-16,-32 7-10 15,-20 5-12-15,-21 8-13 16,-6 3 17-16,6 0-1 16,5 9 13-16,15 10 12 15,29 5-10-15,37 2-7 16,44 5 10-16,32 0 5 15,43-5-6-15,34-6-10 16,23-7-3-16,25-3-6 16,18-3-3-16,11-6-4 15,41-1 16-15,23 0 29 0,28 0-20 16,35-5 15 0,21-6-20-16,32-4 5 15,23 0 0-15,18 1 1 0,21 5 4 16,15 6-12-1,12 3-3-15,4 0 14 0,-7 3-1 16,-9 9-7-16,-17 3 2 16,-29-1 1-16,-33-1 3 15,-39-3-3-15,-43 2 13 16,-43-10 0-16,-42-2 4 16,-44 0 19-16,-60-11-7 15,-52-6-24-15,-57-3-7 16,-53-1 12-16,-42 6-12 15,-28 3 4-15,-22 6-4 16,4 6 6-16,13 0-29 16,21 17 22-16,28-1 5 15,33 5-10-15,42 0 9 16,38-3-4-16,32 0 7 16,41-3-2-16,31-7-1 15,26 1-5-15,27-4-4 16,21-3-16-16,38-2 23 15,36 0 11-15,42-9-8 16,33-7-4-16,42 0 10 16,33-2-11-16,21 6 6 15,14 5 11-15,9 3-25 16,-3 4 12-16,-13 6 0 16,-16 8 1-16,-25 6-6 15,-27 1 2-15,-19 5 2 16,-31-1 5-16,-28-6-8 15,-36-2 3-15,-27-7-3 16,-39-7 4-16,-32-3-3 0,-57-7-5 16,-52-11 9-1,-57-8-5-15,-56-3 7 0,-49 0 1 16,-35 4-9-16,-17 8 2 16,7 5 12-16,30 8-21 15,40 4 6-15,49 0 8 16,51 0-49-16,46 4-151 15,32-4-52-15,32 0-361 16</inkml:trace>
  <inkml:trace contextRef="#ctx0" brushRef="#br3" timeOffset="14916.99">609 15318 779 0,'0'0'20'15,"0"0"47"-15,0 0 27 16,0 0-27-16,7 0 1 16,-2-3-27-16,-1 0-10 15,8 0-11-15,6 1 7 16,14-4 6-16,13 0 7 16,19 0 2-16,22-3-9 15,21-2 4-15,20 0-6 16,28 1-7-16,18 4-9 15,25 1 5-15,11 5-5 16,9 0-5-16,5 3-20 16,0 11 11-16,-3 3 0 15,-8 1 7-15,-17 1-10 16,-13 0-3-16,-27-2 7 16,-32-5-1-16,-35-3 5 15,-35-7-11-15,-37-2 13 16,-30-2 19-16,-50-16-18 15,-36-5-18-15,-43-4 7 16,-37 1 4-16,-31 0-6 16,-32 9 8-16,-14 3 5 15,-3 9-17-15,13 5 7 16,12 0 0-16,26 1 11 16,32 5-19-16,40 0 1 15,35-1 7-15,27-2-7 16,30-3 5-16,20 0 1 0,15 0 7 15,10 0 4-15,3-2 2 16,24-5-7-16,14-2-5 16,23 0 4-16,20 2-2 15,25 3-1-15,34 3-2 16,19 1 9-16,29 0-2 16,16 2-4-16,11 7-10 15,2 6 11-15,-13 1-1 16,-20 5 1-16,-24-3 0 15,-35-1-10-15,-30-4 12 16,-37-3-5-16,-31-7 2 16,-30-3 10-16,-37-6 46 15,-45-10-49-15,-43-4-4 16,-36-2-6-16,-42 1 2 16,-28 8 8-16,-15 3-15 15,-6 8 5-15,6 2 5 16,12 0 7-16,29 2-23 15,41 5 15-15,33 1-7 16,42-1 12-16,34 0-6 16,26-1 3-16,15-3-7 15,14-3 3-15,0 0-1 16,18 0 0-16,5 0 3 16,11-1-5-16,14-3 3 15,13 4-3-15,12 0 8 16,2 0-11-16,-7 2 9 15,-13 7-3-15,-12-3 2 16,-18 0-2-16,-14 0-6 16,-6-3-13-16,-5-1-13 0,0-1-34 15,-7-1-72-15,-2 0-119 16,2-2-129 0</inkml:trace>
  <inkml:trace contextRef="#ctx0" brushRef="#br4" timeOffset="18650.25">575 17185 948 0,'0'0'7'0,"0"0"1"0,0 0 104 15,0 0-27 1,39-3-40-16,-5 0-13 0,18 0 22 16,19 3 10-16,20 0-15 15,22 0-31-15,19 0-4 16,21 0-9-16,10 9 0 15,15 0-3-15,4 7 4 16,-7 0-1-16,-12 0-13 16,-22-1 9-16,-22-2 3 15,-35-3-3-15,-30-4 20 16,-24 0 13-16,-21-6-5 16,-16 0 18-16,-43-4-25 15,-34-12-21-15,-39-3-1 16,-29-1 3-16,-44-1-2 15,-15 3 1-15,-3 5 1 16,10 5-21-16,17 4-2 16,30-1-13-16,25 3 7 15,35 1-18-15,28-2 23 16,24 1 5-16,18 0 19 16,13-2-1-16,14 1 13 15,9-3 30-15,27 1-12 16,17-3-19-16,19 1-8 15,24 2 17-15,22-1-12 16,10 6 2-16,17 0-15 16,7 0 4-16,10 11-1 15,-5 4 7-15,-5-1-3 16,-22 0-7-16,-26 0 1 16,-29-2-2-16,-34-5 9 15,-34-5-2-15,-21-2 42 16,-47 0-22-16,-34-3-12 15,-37-8 0-15,-23-1-4 0,-22 3 4 16,-5 2-24 0,14 4 12-16,15 1-3 0,30 0 7 15,30 2-3-15,25-2-1 16,25 1-4-16,20 0 5 16,16-2-4-16,9-1 4 15,30 0-2-15,23-3 3 16,29 3-8-16,16 1 1 15,23 3 6-15,16 0-5 16,2 6 6-16,6 8-1 16,-10 3 6-16,-10 4-7 15,-25-3 8-15,-24-1-21 16,-24-2 15-16,-29-8-11 16,-18 0 5-16,-7-3-6 15,-9 0-11-15,-25-4-19 16,-18 0 38-16,-21 0 0 15,-18 0-30-15,-14-6-4 16,5-2 5-16,9 0-75 16,21-1-121-16,22 1-30 15,28 2-377-15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7:49.6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16758 11601 619 0,'7'0'53'16,"0"-3"98"-16,0-1-35 15,-5-3-25-15,2 1 22 16,-1-3 0-16,-3-1-28 15,0 0 1-15,0-4-11 16,-3 1-34-16,-12-2-21 16,-6-3 3-16,-13 0-9 15,-14 0 0-15,-11 2 8 0,-14 6 5 16,-9 7 3 0,-4 3-7-16,-3 17-3 15,3 18 7-15,6 15-4 16,10 10-9-16,13 12-1 15,12 8-2-15,13 4 2 0,11 3 2 16,14-3-9-16,7 1 2 16,14-7-8-16,13-7 5 15,12-8-8-15,13-8-1 16,10-6 0-16,8-14 5 16,3-6-2-16,13-12-1 15,1-8 3-15,-3-9-1 16,-7 0-2-16,-6-6 2 15,-12-8 0-15,-14 0-8 16,-13 2-9-16,-9 2-16 16,-9 5-10-16,-10 2-38 15,-4 3-43-15,0 0-260 16,0 0-21-16</inkml:trace>
  <inkml:trace contextRef="#ctx0" brushRef="#br0" timeOffset="1">16560 10429 1113 0,'0'0'1'0,"0"0"82"15,0 0-1-15,3 56 38 16,-8-14 16-16,-2 8-32 15,-2 3-55-15,2 4 10 16,0-2-25-16,1-3-12 16,1-5-9-16,1-7-11 15,1-8-2-15,1-8-8 16,0-9-42-16,2-5-45 16,-3-10-107-16,3 0-188 15,0-15-393-15</inkml:trace>
  <inkml:trace contextRef="#ctx0" brushRef="#br0" timeOffset="2">16876 9433 1003 0,'0'0'7'0,"7"57"117"16,-7-5 28-16,0 18-7 16,0 13-10-16,-7 9-33 15,3 4-33-15,-1-4-16 0,3-9-14 16,0-9-22-16,2-13-15 15,0-12 0-15,0-10-4 16,-3-10 3-16,1-12-7 16,0-9-28-16,-5-8-48 15,3-19-69-15,-1-14-195 16,3-11-311-16</inkml:trace>
  <inkml:trace contextRef="#ctx0" brushRef="#br0" timeOffset="3">16892 9885 1109 0,'0'0'3'16,"0"0"130"-16,-77 0-59 15,27 0-20-15,-11 0 9 16,-8-7-20-16,1 1-22 15,4-1-4-15,12 1-12 16,7 1-21-16,13 1-55 16,11-1-66-16,10 2-69 15,6-6-85-15,5-2-507 16</inkml:trace>
  <inkml:trace contextRef="#ctx0" brushRef="#br0" timeOffset="4">16467 9380 1167 0,'0'0'0'0,"-4"61"200"16,-3-12-34-16,0 13-54 15,-2 13-2-15,0 4-48 16,2 2-28-16,0-5-12 16,3-4-8-16,1-9-9 15,3-7-3-15,0-7-5 16,0-5-7-16,0-9-31 16,0-8-42-16,3-9-80 15,-1-8-206-15,-2-10-313 16</inkml:trace>
  <inkml:trace contextRef="#ctx0" brushRef="#br0" timeOffset="5">15576 11913 953 0,'0'0'65'16,"0"0"71"-16,0 0-38 16,-57-1 11-16,21-2-33 15,-5 0-42-15,-3-4-26 0,-3 0-7 16,6 1-27-1,-2 0-140-15,4-3-136 16,0 1-387-16</inkml:trace>
  <inkml:trace contextRef="#ctx0" brushRef="#br0" timeOffset="6">14946 11285 979 0,'0'0'95'0,"0"0"1"15,-2 58 13-15,-12-1 36 16,0 12-2-16,-6 11-63 16,-1 7-4-16,1-2-20 15,2-2-12-15,0-7-21 16,4-6-2-16,3-6-17 15,4-10 2-15,-2-10-5 16,4-13 2-16,3-10-7 16,0-8-18-16,2-10-37 0,0-3-30 15,0-9-27 1,0-14-207-16,0-7-106 16</inkml:trace>
  <inkml:trace contextRef="#ctx0" brushRef="#br0" timeOffset="7">14864 11822 1191 0,'0'0'79'0,"0"0"85"16,-89-14-117-16,48 12-13 15,-2-2-15-15,0 1-15 16,0 0-9-16,6 0-49 15,6 0-81-15,8 1-100 16,5-5-110-16</inkml:trace>
  <inkml:trace contextRef="#ctx0" brushRef="#br0" timeOffset="8">14598 11202 1176 0,'0'0'75'0,"-7"80"173"0,-9-13-110 15,-4 11-36 1,-7 7-23-16,-5 4-35 0,-2 1-10 15,-1-5-11-15,6-6-5 16,4-8-10-16,4-6-4 16,8-12-1-16,4-8-3 15,4-10-15-15,5-8-35 16,0-7-66-16,9-9-111 16,7-11-215-16,5 0-346 15</inkml:trace>
  <inkml:trace contextRef="#ctx0" brushRef="#br0" timeOffset="9">16933 12035 891 0,'0'0'101'16,"0"0"0"-16,62 0-35 15,-28-2 16-15,4 0-12 16,6-1-24-16,-6 0-28 16,-1-1-5-16,-10-1 5 15,-4-3-10-15,-12 2-8 16,-4-3-48-16,-5 0-141 15,-2 0-145-15</inkml:trace>
  <inkml:trace contextRef="#ctx0" brushRef="#br0" timeOffset="10">17745 11530 1062 0,'0'57'81'16,"0"17"160"-16,-16 20-89 15,-9 10-46-15,-2 5-29 16,-1-5-23-16,3-5-31 16,3-13-11-16,6-14-20 15,4-17 6-15,3-13 1 16,5-14-12-16,-1-14-55 16,5-10-54-16,0-8-60 15,0-16-100-15,0-11-96 16</inkml:trace>
  <inkml:trace contextRef="#ctx0" brushRef="#br0" timeOffset="11">17659 12112 1034 0,'0'0'120'15,"0"0"66"-15,68-4-118 16,-39 3-13-16,3-1-13 15,2-2-26-15,3 2-13 16,-5-3-2-16,-1-1-3 0,-3-1-10 16,-1-4-32-1,-4-2-61-15,-3-7-95 0,-4-7-88 16,2-6-524-16</inkml:trace>
  <inkml:trace contextRef="#ctx0" brushRef="#br0" timeOffset="12">18182 11541 1124 0,'0'0'23'0,"0"62"123"16,-21-4 47-16,-8 22-80 15,-8 12-25-15,-4 7-15 16,3 0-33-16,3-6-20 15,8-9-11-15,9-11-7 16,11-17-4-16,5-9-2 16,2-9 1-16,0-6-18 15,4-6-35-15,6-4-58 16,-4-7-97-16,6-1-191 16,-3-6-367-16</inkml:trace>
  <inkml:trace contextRef="#ctx0" brushRef="#br0" timeOffset="13">16276 12951 1024 0,'0'0'6'0,"0"0"133"16,-14 71 62-16,5-32-80 15,-2 5 3-15,-3 1-54 16,3 0-33-16,0-1-30 15,-1-1-7-15,-1-2-11 16,1-3-110-16,1-3-268 16,2-6-553-16</inkml:trace>
  <inkml:trace contextRef="#ctx0" brushRef="#br0" timeOffset="14">15908 13582 1045 0,'-12'54'41'0,"-1"13"187"15,-8 12 10-15,-1 7-103 16,-1-1-37-16,0-3-48 16,-2-6-27-16,2-7-15 15,3-6-6-15,4-10 0 16,2-10-16-16,3-10-75 15,4-13-80-15,3-11-153 16,-1-9-109-16</inkml:trace>
  <inkml:trace contextRef="#ctx0" brushRef="#br0" timeOffset="15">15894 14131 1118 0,'0'0'32'0,"86"-1"148"16,-45 1-49-16,0 0-82 15,0 3-28-15,-7 2-8 16,0-1-13-16,-6-1 0 16,-3-3-31-16,0 0-64 15,-5-5-89-15,-4-15-103 16,0-7-329-16</inkml:trace>
  <inkml:trace contextRef="#ctx0" brushRef="#br0" timeOffset="16">16369 13753 1227 0,'0'0'6'16,"-43"75"211"-16,14-13-46 15,-6 19-40-15,-3 11-28 16,4 7-29-16,2-2-12 16,2-5-15-16,5-8-38 15,3-13-9-15,6-16 0 16,2-10 0-16,5-13 0 16,4-7-5-16,3-6-55 15,2-6-64-15,7-6-115 16,9 0-336-16</inkml:trace>
  <inkml:trace contextRef="#ctx0" brushRef="#br0" timeOffset="17">15896 13681 708 0,'0'0'84'16,"0"0"51"-16,0 0-55 16,0 62 19-16,-9-31-3 15,-4 6 12-15,-6 7-19 16,1 2 7-16,-2 4-19 15,-1 4-17-15,-1-1-22 16,1 2 3-16,1 0-14 16,1 0-11-16,1-1-1 15,2-1-6-15,3-3 4 16,-3-4-14-16,4-5 5 16,1-3-2-16,2-9 0 15,0-5 0-15,2-7 0 16,2-6-1-16,1-6 0 15,2-2 2-15,-3-3-2 16,3 0 3-16,0 0-1 16,-1-5-3-16,1-1-10 15,0-2-10-15,2-1-14 16,0 1-25-16,0-2-55 16,4-1-124-16,3-4-119 0,2-1-429 15</inkml:trace>
  <inkml:trace contextRef="#ctx0" brushRef="#br0" timeOffset="18">15801 14075 674 0,'0'0'38'0,"0"0"75"15,0 0-30-15,0 0-11 16,36 3 7-16,-20 0 6 16,2-3-11-16,5 3 3 15,0 0-3-15,6 0-33 16,-1 2-17-16,-3 1-16 15,-3-3-3-15,-3 4-6 0,-6-5-2 16,-4-2-89-16,-4 0-201 16,-5-2-387-16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6:50.7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16883 12847 1177 0,'-50'-24'-17'0,"-25"4"21"16,-18 6 89-16,-14 14 22 16,-9 3 27-16,0 31-48 15,7 16-34-15,20 15-19 16,19 12-9-16,22 8-7 15,25 3-12-15,23-3-4 16,21 0-5-16,33-9-9 16,26-10 1-16,18-13 2 15,11-15 1-15,2-16 1 0,-4-16 2 16,-9-6 2-16,-18-14-2 16,-21-9 3-16,-18 0 0 15,-16 5-11 1,-19 4-32-16,-6 7-67 0,-11 6-380 15</inkml:trace>
  <inkml:trace contextRef="#ctx0" brushRef="#br0" timeOffset="799.06">16588 11854 1256 0,'0'0'19'0,"0"0"152"15,-12 93-14-15,1-41-57 16,-3 4-26-16,3-3-37 15,-3-2-19-15,1-9-10 16,3-5-7-16,1-7-20 16,5-5-66-16,2-5-204 15,2 0-366-15</inkml:trace>
  <inkml:trace contextRef="#ctx0" brushRef="#br0" timeOffset="1319.65">16306 13892 1021 0,'0'0'132'15,"0"0"14"-15,0 0-36 0,-7 65 47 16,-2-22-34-16,0 8-35 15,0 5-37-15,-1-1-22 16,4-2-20-16,1-7-4 16,1-9-4-16,1-7-24 15,1-13-84-15,0-14-132 16,-3-3-240-16</inkml:trace>
  <inkml:trace contextRef="#ctx0" brushRef="#br0" timeOffset="1765.31">15639 13229 906 0,'0'0'116'0,"0"0"67"0,0 0-29 16,-63 10-35 0,24-8-24-16,-6 2-46 0,-5-2-29 15,4-1-12-15,3 2-7 16,9-3-11-16,4 0-84 15,14 0-217-15,7 0-203 16</inkml:trace>
  <inkml:trace contextRef="#ctx0" brushRef="#br0" timeOffset="2387.71">17438 13311 1020 0,'0'0'24'15,"-77"4"50"-15,34-4-51 16,2 0-14-16,0 0-7 15,9 0-76-15,7-4-172 16</inkml:trace>
  <inkml:trace contextRef="#ctx0" brushRef="#br0" timeOffset="3465.48">18184 13005 880 0,'0'0'62'15,"0"0"75"-15,0 0-70 16,-59-53-16-16,11 47 55 15,-7 6-27-15,-6 0-13 16,0 14 4-16,4 15-2 16,2 9-16-16,14 8-9 15,12 4 2-15,13 1-20 16,14 0 0-16,2-6-11 16,25-4 8-16,9-4-10 15,11-7-5-15,5-6-2 16,2-5-2-16,-2-9 1 15,0-5-2-15,-4-5 0 16,-7 0-3-16,-1-10-3 0,-6-5-6 16,-5 0-24-1,-4-3-34-15,-2-1-36 0,-3 2-130 16,-2-2-60-16,0 0-174 16</inkml:trace>
  <inkml:trace contextRef="#ctx0" brushRef="#br0" timeOffset="3748.87">18573 12943 1134 0,'0'0'164'16,"0"0"-80"-16,-25 67 6 15,6-14 66-15,-1 13-53 16,-3 6-31-16,5-3-20 16,2-4-7-16,7-7-36 15,0-9-6-15,4-9 1 16,5-7-5-16,-2-7 3 16,2-4-6-16,0-7-25 15,0-8-37-15,2-5-88 16,3-2-217-16,2-9-209 15</inkml:trace>
  <inkml:trace contextRef="#ctx0" brushRef="#br0" timeOffset="4512.68">18066 12593 818 0,'0'0'67'0,"0"0"26"0,0 0-51 15,0 0 6-15,-19 21 0 16,19-10-7-16,0 0-24 16,0 2-10-16,0-2 2 15,10-2-2-15,-1-2-3 16,0-5 0-16,-2-2 3 15,2 0 24-15,-5-2 3 16,1-7-17-16,-5-2-2 16,0 1-2-16,0 1-1 15,0 1 0-15,-7 2-2 16,-2 4 1-16,2 2-8 16,0 0-4-16,3 0 0 15,-1 1-2-15,5 5-4 16,0-2-63-16,2-3-39 15,10-1-80-15,1 0-223 16</inkml:trace>
  <inkml:trace contextRef="#ctx0" brushRef="#br0" timeOffset="4998.16">18350 12634 879 0,'0'0'38'0,"0"0"52"0,0 0-18 16,0 0-16-16,0 0-18 15,-43 56-16 1,38-43-2-16,5 0-4 0,0 0-10 15,0 0 0-15,7-3 2 16,7 0-7-16,-1-6 6 16,3 0-1-16,0-4 4 15,-2 0 18-15,-3-4 7 16,-2-8-1-16,-2 0-1 16,-5-2-18-16,-2 2 5 15,0-1-12-15,-2 3 2 16,-7 1-4-16,0 7-5 15,0-2 1-15,0 4-2 16,2 0 1-16,0 0-2 16,2 0-1-16,1 0 0 15,4 4-6-15,-2-4-5 16,2 2-4-16,0-2 5 16,0 0 3-16,0 0-3 15,0 0-20-15,6-4-81 16,3-6-142-16,3-2-560 15</inkml:trace>
  <inkml:trace contextRef="#ctx0" brushRef="#br0" timeOffset="5671.16">18805 13059 439 0,'0'0'151'0,"0"0"41"15,0 0-71-15,0 0-17 16,0 0 2-16,0 1-36 15,-5 1-38-15,-4 4 36 16,2 1-24-16,-2 0-37 16,4 1 22-16,1 3-13 15,2-1-18-15,2 0 5 16,0 0 1-16,6-1 1 16,6-2-1-16,-1-3-1 15,3-4 3-15,0 0 1 16,-3 0 7-16,-2-5 18 15,-2-8-18-15,-3 0 1 0,-4-2-6 16,0 1-1 0,-4 2 0-16,-8 4 6 15,-1 4 9-15,-1 4-16 0,3 0-3 16,-1 0 0-16,6 6-3 16,1 3 1-16,3-3 0 15,2 0-1-15,0 0 1 16,0-4 0-16,4-2-8 15,3 0-1-15,2 0-30 16,0 0-46-16,-2-2-100 16,0-4-112-16,-2 0-532 15</inkml:trace>
  <inkml:trace contextRef="#ctx0" brushRef="#br0" timeOffset="6170.3">18700 13439 822 0,'0'0'122'0,"0"0"29"16,0 0-61-16,0 0-31 16,0 0-22-16,-16-3-25 15,7 4 12-15,2 4 13 16,-2 3-2-16,5-1-4 16,4 1-18-16,0-2-6 15,0 0-3-15,13-2 5 16,3 1 0-16,2-5-1 15,3 0-3-15,-3 0 6 0,-2-5 20 16,-5-5-11-16,-4-3-13 16,-2 1 1-16,-5 2-3 15,0 2-1-15,-12 2-5 16,-4 4 2-16,0 2 0 16,0 0 2-16,3 1-1 15,1 5-1-15,3-2-1 16,7 1 1-16,0-2-3 15,0 0-3-15,2-3-27 16,0 0-46-16,0 0-88 16,2-3-123-16,-2-5-570 15</inkml:trace>
  <inkml:trace contextRef="#ctx0" brushRef="#br0" timeOffset="6784.27">18245 13771 829 0,'0'0'29'0,"0"0"117"15,0 0-17-15,0 0-48 16,3 0-17-16,-8 0-37 16,-2 0-9-16,-2 1 7 15,0 4 4-15,0 3-6 16,4 0-5-16,3 1-5 15,2 0 2-15,0 1-4 16,5-3-1-16,1-2-6 16,6-1 2-16,-3-3 1 15,0-1 5-15,-2 0 8 16,0-7 8-16,-3-4-9 16,-4 0-6-16,0 0-4 15,0 1-4-15,0 3 3 16,0-1-4-16,0 5-1 15,-7-1-5-15,1 3-14 16,-4-2-75-16,1-3-137 16,-2-1-144-16</inkml:trace>
  <inkml:trace contextRef="#ctx0" brushRef="#br0" timeOffset="7265.85">17881 13701 868 0,'0'0'72'15,"0"0"82"-15,0 0-66 16,0 0 6-16,0 0-20 16,-54 34-29-16,52-18 20 15,2-5-18-15,0 1-11 16,9-1-7-16,4-5-1 16,3-1-4-16,-2-5 0 15,0 0-2-15,-1 0-4 16,-4-3 1-16,-4-5-14 15,-5-3 8-15,0 2-2 16,0 0-10-16,0 2-4 16,-7 2 3-16,-2 3-2 15,4 2-1-15,1 0 3 16,-1 0-1-16,3 0-1 16,2 1-2-16,0 0 2 15,0-1-8-15,0 0-7 16,7 0-6-16,2-9-67 15,0-2-194-15,-2-8-186 16</inkml:trace>
  <inkml:trace contextRef="#ctx0" brushRef="#br0" timeOffset="8065.84">16458 10959 1208 0,'0'0'-13'15,"-9"74"190"-15,0-20 10 16,0 5-91-16,0 9-11 16,-3 0-27-16,3-3-25 15,0 0-12-15,0-9-9 16,2-4-7-16,0-11-5 15,3-10 0-15,-1-8-15 16,1-11-35-16,4-8-33 16,0-4-33-16,0-7-21 15,0-16-96-15,0-10-123 16,0-3-428-16</inkml:trace>
  <inkml:trace contextRef="#ctx0" brushRef="#br0" timeOffset="8264.98">16426 11357 990 0,'0'0'138'0,"0"0"19"15,62 0-62-15,-40 0-10 0,8 0-19 16,-3 0-38-16,0 0-22 16,-2 0-4-16,0 0-4 15,-2 0-17-15,-2-3-50 16,-3-6-48-16,-2-8-78 15,-3-3-72-15,1-6-407 16</inkml:trace>
  <inkml:trace contextRef="#ctx0" brushRef="#br0" timeOffset="8515.34">16801 10980 1030 0,'0'0'111'15,"0"0"-21"-15,-22 52 20 16,6-2 53-16,0 14-26 16,0 10-48-16,2 4-24 15,5 0-15-15,0-6-24 16,4-8-13-16,-1-12-7 16,1-12-5-16,1-8 2 15,1-9-6-15,-1-3-41 16,1-2-59-16,1-3-85 15,2-4-216-15,-2-2-379 16</inkml:trace>
  <inkml:trace contextRef="#ctx0" brushRef="#br0" timeOffset="9215.24">15057 12801 1139 0,'0'0'68'0,"-22"84"170"15,3-16-96-15,3 15-8 16,-2 7-36-16,-2 0-29 15,-1-2-17-15,3-8-20 16,-2-10-22-16,-3-13-11 16,5-13 4-16,2-14-6 15,4-8-23-15,3-13-32 16,5-9-43-16,4-8-43 16,0-18-148-16,4-10-221 15</inkml:trace>
  <inkml:trace contextRef="#ctx0" brushRef="#br0" timeOffset="9423.75">14957 13277 1263 0,'0'0'41'16,"0"0"95"-16,-61 3-20 15,18-3-25-15,-10 0-28 16,-6 0-34-16,2 0-14 15,7-3-19-15,5 2-6 16,9-2-44-16,11 0-61 16,4-3-118-16,12-2-123 0,7-7-213 15</inkml:trace>
  <inkml:trace contextRef="#ctx0" brushRef="#br0" timeOffset="9698.94">14641 12693 1327 0,'0'0'120'0,"-25"104"55"16,5-29-63-16,-1 13-3 15,-1 8-26-15,-1-1-18 16,-4-1-9-16,-1-9-56 15,3-13 0-15,5-14 0 16,-1-15 0-16,5-10-6 16,5-11-68-16,4-7-38 15,5-6-73-15,2-6-282 16,4-3-563-16</inkml:trace>
  <inkml:trace contextRef="#ctx0" brushRef="#br0" timeOffset="10415.84">15896 14780 1123 0,'-20'53'153'0,"-3"14"86"0,-2 9-98 16,2 1-52 0,1-1-17-16,-1-10-36 0,7-5-21 15,0-14-10-15,2-11-5 16,3-10-9-16,4-15-64 15,5-8-104-15,2-3-71 16,0-16-68-16,0-11-444 16</inkml:trace>
  <inkml:trace contextRef="#ctx0" brushRef="#br0" timeOffset="10605.45">15830 15132 1064 0,'0'0'75'16,"55"-5"95"-16,-21 5-71 16,2-1-40-16,-1 1-14 15,-4 0-34-15,1 0-10 16,-4-3-2-16,-1 0-22 16,-7-4-44-16,1-5-95 15,-5-9-69-15,-3-6-225 16</inkml:trace>
  <inkml:trace contextRef="#ctx0" brushRef="#br0" timeOffset="10850.13">16247 14746 1128 0,'0'0'-5'0,"-41"69"220"0,11-14-34 16,-2 12-41-16,-4 7-27 15,-1 3-29-15,1-1-29 16,7-4-17-16,6-11-14 16,2-8-16-16,8-13 2 15,1-10-9-15,5-10-1 16,5-6-22-16,0-4-41 16,2-2-48-16,0-3-129 15,9-2-272-15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7:57.5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16883 12847 1177 0,'-50'-24'-17'0,"-25"4"21"16,-18 6 89-16,-14 14 22 16,-9 3 27-16,0 31-48 15,7 16-34-15,20 15-19 16,19 12-9-16,22 8-7 15,25 3-12-15,23-3-4 16,21 0-5-16,33-9-9 16,26-10 1-16,18-13 2 15,11-15 1-15,2-16 1 0,-4-16 2 16,-9-6 2-16,-18-14-2 16,-21-9 3-16,-18 0 0 15,-16 5-11 1,-19 4-32-16,-6 7-67 0,-11 6-380 15</inkml:trace>
  <inkml:trace contextRef="#ctx0" brushRef="#br0" timeOffset="1">16588 11854 1256 0,'0'0'19'0,"0"0"152"15,-12 93-14-15,1-41-57 16,-3 4-26-16,3-3-37 15,-3-2-19-15,1-9-10 16,3-5-7-16,1-7-20 16,5-5-66-16,2-5-204 15,2 0-366-15</inkml:trace>
  <inkml:trace contextRef="#ctx0" brushRef="#br0" timeOffset="2">16306 13892 1021 0,'0'0'132'15,"0"0"14"-15,0 0-36 0,-7 65 47 16,-2-22-34-16,0 8-35 15,0 5-37-15,-1-1-22 16,4-2-20-16,1-7-4 16,1-9-4-16,1-7-24 15,1-13-84-15,0-14-132 16,-3-3-240-16</inkml:trace>
  <inkml:trace contextRef="#ctx0" brushRef="#br0" timeOffset="3">15639 13229 906 0,'0'0'116'0,"0"0"67"0,0 0-29 16,-63 10-35 0,24-8-24-16,-6 2-46 0,-5-2-29 15,4-1-12-15,3 2-7 16,9-3-11-16,4 0-84 15,14 0-217-15,7 0-203 16</inkml:trace>
  <inkml:trace contextRef="#ctx0" brushRef="#br0" timeOffset="4">17438 13311 1020 0,'0'0'24'15,"-77"4"50"-15,34-4-51 16,2 0-14-16,0 0-7 15,9 0-76-15,7-4-172 16</inkml:trace>
  <inkml:trace contextRef="#ctx0" brushRef="#br0" timeOffset="5">18184 13005 880 0,'0'0'62'15,"0"0"75"-15,0 0-70 16,-59-53-16-16,11 47 55 15,-7 6-27-15,-6 0-13 16,0 14 4-16,4 15-2 16,2 9-16-16,14 8-9 15,12 4 2-15,13 1-20 16,14 0 0-16,2-6-11 16,25-4 8-16,9-4-10 15,11-7-5-15,5-6-2 16,2-5-2-16,-2-9 1 15,0-5-2-15,-4-5 0 16,-7 0-3-16,-1-10-3 0,-6-5-6 16,-5 0-24-1,-4-3-34-15,-2-1-36 0,-3 2-130 16,-2-2-60-16,0 0-174 16</inkml:trace>
  <inkml:trace contextRef="#ctx0" brushRef="#br0" timeOffset="6">18573 12943 1134 0,'0'0'164'16,"0"0"-80"-16,-25 67 6 15,6-14 66-15,-1 13-53 16,-3 6-31-16,5-3-20 16,2-4-7-16,7-7-36 15,0-9-6-15,4-9 1 16,5-7-5-16,-2-7 3 16,2-4-6-16,0-7-25 15,0-8-37-15,2-5-88 16,3-2-217-16,2-9-209 15</inkml:trace>
  <inkml:trace contextRef="#ctx0" brushRef="#br0" timeOffset="7">18066 12593 818 0,'0'0'67'0,"0"0"26"0,0 0-51 15,0 0 6-15,-19 21 0 16,19-10-7-16,0 0-24 16,0 2-10-16,0-2 2 15,10-2-2-15,-1-2-3 16,0-5 0-16,-2-2 3 15,2 0 24-15,-5-2 3 16,1-7-17-16,-5-2-2 16,0 1-2-16,0 1-1 15,0 1 0-15,-7 2-2 16,-2 4 1-16,2 2-8 16,0 0-4-16,3 0 0 15,-1 1-2-15,5 5-4 16,0-2-63-16,2-3-39 15,10-1-80-15,1 0-223 16</inkml:trace>
  <inkml:trace contextRef="#ctx0" brushRef="#br0" timeOffset="8">18350 12634 879 0,'0'0'38'0,"0"0"52"0,0 0-18 16,0 0-16-16,0 0-18 15,-43 56-16 1,38-43-2-16,5 0-4 0,0 0-10 15,0 0 0-15,7-3 2 16,7 0-7-16,-1-6 6 16,3 0-1-16,0-4 4 15,-2 0 18-15,-3-4 7 16,-2-8-1-16,-2 0-1 16,-5-2-18-16,-2 2 5 15,0-1-12-15,-2 3 2 16,-7 1-4-16,0 7-5 15,0-2 1-15,0 4-2 16,2 0 1-16,0 0-2 16,2 0-1-16,1 0 0 15,4 4-6-15,-2-4-5 16,2 2-4-16,0-2 5 16,0 0 3-16,0 0-3 15,0 0-20-15,6-4-81 16,3-6-142-16,3-2-560 15</inkml:trace>
  <inkml:trace contextRef="#ctx0" brushRef="#br0" timeOffset="9">18805 13059 439 0,'0'0'151'0,"0"0"41"15,0 0-71-15,0 0-17 16,0 0 2-16,0 1-36 15,-5 1-38-15,-4 4 36 16,2 1-24-16,-2 0-37 16,4 1 22-16,1 3-13 15,2-1-18-15,2 0 5 16,0 0 1-16,6-1 1 16,6-2-1-16,-1-3-1 15,3-4 3-15,0 0 1 16,-3 0 7-16,-2-5 18 15,-2-8-18-15,-3 0 1 0,-4-2-6 16,0 1-1 0,-4 2 0-16,-8 4 6 15,-1 4 9-15,-1 4-16 0,3 0-3 16,-1 0 0-16,6 6-3 16,1 3 1-16,3-3 0 15,2 0-1-15,0 0 1 16,0-4 0-16,4-2-8 15,3 0-1-15,2 0-30 16,0 0-46-16,-2-2-100 16,0-4-112-16,-2 0-532 15</inkml:trace>
  <inkml:trace contextRef="#ctx0" brushRef="#br0" timeOffset="10">18700 13439 822 0,'0'0'122'0,"0"0"29"16,0 0-61-16,0 0-31 16,0 0-22-16,-16-3-25 15,7 4 12-15,2 4 13 16,-2 3-2-16,5-1-4 16,4 1-18-16,0-2-6 15,0 0-3-15,13-2 5 16,3 1 0-16,2-5-1 15,3 0-3-15,-3 0 6 0,-2-5 20 16,-5-5-11-16,-4-3-13 16,-2 1 1-16,-5 2-3 15,0 2-1-15,-12 2-5 16,-4 4 2-16,0 2 0 16,0 0 2-16,3 1-1 15,1 5-1-15,3-2-1 16,7 1 1-16,0-2-3 15,0 0-3-15,2-3-27 16,0 0-46-16,0 0-88 16,2-3-123-16,-2-5-570 15</inkml:trace>
  <inkml:trace contextRef="#ctx0" brushRef="#br0" timeOffset="11">18245 13771 829 0,'0'0'29'0,"0"0"117"15,0 0-17-15,0 0-48 16,3 0-17-16,-8 0-37 16,-2 0-9-16,-2 1 7 15,0 4 4-15,0 3-6 16,4 0-5-16,3 1-5 15,2 0 2-15,0 1-4 16,5-3-1-16,1-2-6 16,6-1 2-16,-3-3 1 15,0-1 5-15,-2 0 8 16,0-7 8-16,-3-4-9 16,-4 0-6-16,0 0-4 15,0 1-4-15,0 3 3 16,0-1-4-16,0 5-1 15,-7-1-5-15,1 3-14 16,-4-2-75-16,1-3-137 16,-2-1-144-16</inkml:trace>
  <inkml:trace contextRef="#ctx0" brushRef="#br0" timeOffset="12">17881 13701 868 0,'0'0'72'15,"0"0"82"-15,0 0-66 16,0 0 6-16,0 0-20 16,-54 34-29-16,52-18 20 15,2-5-18-15,0 1-11 16,9-1-7-16,4-5-1 16,3-1-4-16,-2-5 0 15,0 0-2-15,-1 0-4 16,-4-3 1-16,-4-5-14 15,-5-3 8-15,0 2-2 16,0 0-10-16,0 2-4 16,-7 2 3-16,-2 3-2 15,4 2-1-15,1 0 3 16,-1 0-1-16,3 0-1 16,2 1-2-16,0 0 2 15,0-1-8-15,0 0-7 16,7 0-6-16,2-9-67 15,0-2-194-15,-2-8-186 16</inkml:trace>
  <inkml:trace contextRef="#ctx0" brushRef="#br0" timeOffset="13">16458 10959 1208 0,'0'0'-13'15,"-9"74"190"-15,0-20 10 16,0 5-91-16,0 9-11 16,-3 0-27-16,3-3-25 15,0 0-12-15,0-9-9 16,2-4-7-16,0-11-5 15,3-10 0-15,-1-8-15 16,1-11-35-16,4-8-33 16,0-4-33-16,0-7-21 15,0-16-96-15,0-10-123 16,0-3-428-16</inkml:trace>
  <inkml:trace contextRef="#ctx0" brushRef="#br0" timeOffset="14">16426 11357 990 0,'0'0'138'0,"0"0"19"15,62 0-62-15,-40 0-10 0,8 0-19 16,-3 0-38-16,0 0-22 16,-2 0-4-16,0 0-4 15,-2 0-17-15,-2-3-50 16,-3-6-48-16,-2-8-78 15,-3-3-72-15,1-6-407 16</inkml:trace>
  <inkml:trace contextRef="#ctx0" brushRef="#br0" timeOffset="15">16801 10980 1030 0,'0'0'111'15,"0"0"-21"-15,-22 52 20 16,6-2 53-16,0 14-26 16,0 10-48-16,2 4-24 15,5 0-15-15,0-6-24 16,4-8-13-16,-1-12-7 16,1-12-5-16,1-8 2 15,1-9-6-15,-1-3-41 16,1-2-59-16,1-3-85 15,2-4-216-15,-2-2-379 16</inkml:trace>
  <inkml:trace contextRef="#ctx0" brushRef="#br0" timeOffset="16">15057 12801 1139 0,'0'0'68'0,"-22"84"170"15,3-16-96-15,3 15-8 16,-2 7-36-16,-2 0-29 15,-1-2-17-15,3-8-20 16,-2-10-22-16,-3-13-11 16,5-13 4-16,2-14-6 15,4-8-23-15,3-13-32 16,5-9-43-16,4-8-43 16,0-18-148-16,4-10-221 15</inkml:trace>
  <inkml:trace contextRef="#ctx0" brushRef="#br0" timeOffset="17">14957 13277 1263 0,'0'0'41'16,"0"0"95"-16,-61 3-20 15,18-3-25-15,-10 0-28 16,-6 0-34-16,2 0-14 15,7-3-19-15,5 2-6 16,9-2-44-16,11 0-61 16,4-3-118-16,12-2-123 0,7-7-213 15</inkml:trace>
  <inkml:trace contextRef="#ctx0" brushRef="#br0" timeOffset="18">14641 12693 1327 0,'0'0'120'0,"-25"104"55"16,5-29-63-16,-1 13-3 15,-1 8-26-15,-1-1-18 16,-4-1-9-16,-1-9-56 15,3-13 0-15,5-14 0 16,-1-15 0-16,5-10-6 16,5-11-68-16,4-7-38 15,5-6-73-15,2-6-282 16,4-3-563-16</inkml:trace>
  <inkml:trace contextRef="#ctx0" brushRef="#br0" timeOffset="19">15896 14780 1123 0,'-20'53'153'0,"-3"14"86"0,-2 9-98 16,2 1-52 0,1-1-17-16,-1-10-36 0,7-5-21 15,0-14-10-15,2-11-5 16,3-10-9-16,4-15-64 15,5-8-104-15,2-3-71 16,0-16-68-16,0-11-444 16</inkml:trace>
  <inkml:trace contextRef="#ctx0" brushRef="#br0" timeOffset="20">15830 15132 1064 0,'0'0'75'16,"55"-5"95"-16,-21 5-71 16,2-1-40-16,-1 1-14 15,-4 0-34-15,1 0-10 16,-4-3-2-16,-1 0-22 16,-7-4-44-16,1-5-95 15,-5-9-69-15,-3-6-225 16</inkml:trace>
  <inkml:trace contextRef="#ctx0" brushRef="#br0" timeOffset="21">16247 14746 1128 0,'0'0'-5'0,"-41"69"220"0,11-14-34 16,-2 12-41-16,-4 7-27 15,-1 3-29-15,1-1-29 16,7-4-17-16,6-11-14 16,2-8-16-16,8-13 2 15,1-10-9-15,5-10-1 16,5-6-22-16,0-4-41 16,2-2-48-16,0-3-129 15,9-2-272-15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7:04.2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14962 11826 1331 0,'-2'3'25'0,"-1"30"56"0,-6 22 115 15,-4 21-91-15,-6 25-12 16,-6 18-12-16,0 10-8 15,-4 4-45-15,1-8-7 16,1-9-13-16,7-16-3 16,6-16-5-16,5-17 0 15,4-13-17-15,3-16-45 16,2-15-30-16,0-14-49 16,7-9-33-16,0-9-117 15,0-20-152-15</inkml:trace>
  <inkml:trace contextRef="#ctx0" brushRef="#br0" timeOffset="299.77">14844 12641 1094 0,'0'0'61'0,"0"0"141"16,68-23-95-16,-32 17-7 15,5 1-8-15,9 1-46 16,7 1-9-16,4 3-2 16,5 0-13-16,-4 0-9 0,-5 0-4 15,-5 0-3 1,-16 0-4-16,-8 0-1 15,-13 0-3-15,-5 0-19 0,-8-9-53 16,-2-5-122-16,-2-7-289 16</inkml:trace>
  <inkml:trace contextRef="#ctx0" brushRef="#br0" timeOffset="632.38">15592 11953 1422 0,'0'0'4'16,"0"0"43"-16,-44 102 101 15,17-30-28-15,-11 27-37 16,-1 22-3-16,-2 5-15 15,5 1-13-15,1-3-26 16,6-7-26-16,6-18 0 16,3-17 0-16,4-14 0 15,4-17 0-15,3-15 0 16,5-12 0-16,4-15-72 16,0-9-34-16,13-8-26 15,8-13-259-15,4-8-320 16</inkml:trace>
  <inkml:trace contextRef="#ctx0" brushRef="#br0" timeOffset="953.12">15926 12734 1205 0,'0'0'100'15,"0"0"86"-15,84-4-103 16,-50 0-19-16,5 2-38 15,-1 2-20-15,1 0-7 16,0 0 4-16,2 0-13 16,-3 0-38-16,-1 0-65 15,-5 0-131-15,-1 0-136 16</inkml:trace>
  <inkml:trace contextRef="#ctx0" brushRef="#br0" timeOffset="1288.74">16954 12237 1238 0,'0'0'50'0,"0"0"60"16,-16 91 14-16,-9-24 2 16,-9 19-42-16,-7 13-30 15,-2 5-13-15,4 3 2 16,5-2-1-16,6-7-21 16,8-10-3-16,6-7-9 15,1-16-3-15,4-17-3 16,4-15-31-16,3-19-50 15,2-14-80-15,0-8-18 16,0-24-338-16</inkml:trace>
  <inkml:trace contextRef="#ctx0" brushRef="#br0" timeOffset="1557.7">16692 12868 1237 0,'0'0'4'15,"0"0"81"-15,55-18 25 16,-28 15-55-16,3 3-24 16,11-3 7-16,4 3-16 15,5 0-2-15,0-1-4 16,2-1-12-16,-2-1-2 15,-4-2-3-15,-10-2 1 16,-4-2-24-16,-9-2-58 0,-7-6-112 16,-7-4-172-1</inkml:trace>
  <inkml:trace contextRef="#ctx0" brushRef="#br0" timeOffset="1866.13">17336 12217 1231 0,'0'0'5'15,"-55"130"188"-15,16-28-30 16,-8 17-43-16,-1 12-32 15,-2-1-11-15,9-7-26 16,7-16-28-16,4-15-7 16,10-15-9-16,6-17-1 15,5-13-7-15,0-11-28 16,7-9-58-16,2-4-82 16,0-7-223-16,11-3-355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04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14962 11826 1331 0,'-2'3'25'0,"-1"30"56"0,-6 22 115 15,-4 21-91-15,-6 25-12 16,-6 18-12-16,0 10-8 15,-4 4-45-15,1-8-7 16,1-9-13-16,7-16-3 16,6-16-5-16,5-17 0 15,4-13-17-15,3-16-45 16,2-15-30-16,0-14-49 16,7-9-33-16,0-9-117 15,0-20-152-15</inkml:trace>
  <inkml:trace contextRef="#ctx0" brushRef="#br0" timeOffset="1">14844 12641 1094 0,'0'0'61'0,"0"0"141"16,68-23-95-16,-32 17-7 15,5 1-8-15,9 1-46 16,7 1-9-16,4 3-2 16,5 0-13-16,-4 0-9 0,-5 0-4 15,-5 0-3 1,-16 0-4-16,-8 0-1 15,-13 0-3-15,-5 0-19 0,-8-9-53 16,-2-5-122-16,-2-7-289 16</inkml:trace>
  <inkml:trace contextRef="#ctx0" brushRef="#br0" timeOffset="2">15592 11953 1422 0,'0'0'4'16,"0"0"43"-16,-44 102 101 15,17-30-28-15,-11 27-37 16,-1 22-3-16,-2 5-15 15,5 1-13-15,1-3-26 16,6-7-26-16,6-18 0 16,3-17 0-16,4-14 0 15,4-17 0-15,3-15 0 16,5-12 0-16,4-15-72 16,0-9-34-16,13-8-26 15,8-13-259-15,4-8-320 16</inkml:trace>
  <inkml:trace contextRef="#ctx0" brushRef="#br0" timeOffset="3">15926 12734 1205 0,'0'0'100'15,"0"0"86"-15,84-4-103 16,-50 0-19-16,5 2-38 15,-1 2-20-15,1 0-7 16,0 0 4-16,2 0-13 16,-3 0-38-16,-1 0-65 15,-5 0-131-15,-1 0-136 16</inkml:trace>
  <inkml:trace contextRef="#ctx0" brushRef="#br0" timeOffset="4">16954 12237 1238 0,'0'0'50'0,"0"0"60"16,-16 91 14-16,-9-24 2 16,-9 19-42-16,-7 13-30 15,-2 5-13-15,4 3 2 16,5-2-1-16,6-7-21 16,8-10-3-16,6-7-9 15,1-16-3-15,4-17-3 16,4-15-31-16,3-19-50 15,2-14-80-15,0-8-18 16,0-24-338-16</inkml:trace>
  <inkml:trace contextRef="#ctx0" brushRef="#br0" timeOffset="5">16692 12868 1237 0,'0'0'4'15,"0"0"81"-15,55-18 25 16,-28 15-55-16,3 3-24 16,11-3 7-16,4 3-16 15,5 0-2-15,0-1-4 16,2-1-12-16,-2-1-2 15,-4-2-3-15,-10-2 1 16,-4-2-24-16,-9-2-58 0,-7-6-112 16,-7-4-172-1</inkml:trace>
  <inkml:trace contextRef="#ctx0" brushRef="#br0" timeOffset="6">17336 12217 1231 0,'0'0'5'15,"-55"130"188"-15,16-28-30 16,-8 17-43-16,-1 12-32 15,-2-1-11-15,9-7-26 16,7-16-28-16,4-15-7 16,10-15-9-16,6-17-1 15,5-13-7-15,0-11-28 16,7-9-58-16,2-4-82 16,0-7-223-16,11-3-355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7:08.6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14839 11469 1394 0,'0'51'15'0,"0"22"142"16,-5 26-31-16,1 22-9 15,-1 13-26-15,-4 2-26 16,2 0-14-16,-4-4-20 15,0-11-35-15,-3-16 4 16,0-15-2-16,1-14-16 16,1-11-37-16,3-15-83 15,5-15-124-15,2-17-298 16</inkml:trace>
  <inkml:trace contextRef="#ctx0" brushRef="#br0" timeOffset="315.11">14773 12461 1164 0,'0'0'127'0,"59"-27"17"15,-22 19-66-15,6-1 1 16,0 4-18-16,2 4-26 16,1 1-9-16,-1 0-5 15,-1 0-10-15,-6 2-10 16,-4 2 0-16,-4-4-9 16,-7 0-24-16,-3 0-19 15,-4-14-51-15,-2-10-87 16,-1-7-94-16,-4-10-44 15</inkml:trace>
  <inkml:trace contextRef="#ctx0" brushRef="#br0" timeOffset="632.14">15460 11503 1404 0,'0'0'23'15,"0"0"36"-15,2 98 82 16,-16-22-9-16,-6 23-48 16,-5 22-23-16,-9 6-11 15,-5 8 6-15,3 1-19 16,2-2-37-16,6-14 0 16,1-11 0-16,7-10 0 0,4-13 0 15,4-15 0-15,6-15 0 16,1-13 0-16,3-14 0 15,2-14 0-15,0-11 0 16,4-4-11-16,5-5-66 16,5-18-59-16,0-4-111 15,2-9-305-15</inkml:trace>
  <inkml:trace contextRef="#ctx0" brushRef="#br0" timeOffset="1121.33">15714 12434 974 0,'0'0'73'0,"0"0"127"0,0 0-36 16,0 0-96-16,60-7 9 15,-29 5 0-15,6 0-29 16,4 2-14-16,0 0-19 15,4 0-9-15,-2 0-7 16,1 0-2-16,1 0-32 16,-4 0-70-16,0-8-196 15,-2-7-221-15</inkml:trace>
  <inkml:trace contextRef="#ctx0" brushRef="#br0" timeOffset="1599.13">17495 12008 1083 0,'0'0'10'16,"0"0"37"-16,-96-64 29 16,26 52-14-16,-14 12 2 15,-7 9 7-15,-5 32-17 0,5 23 20 16,9 19-22-16,21 19 17 15,20 8-8-15,25 2-27 16,16-6-5-16,28-4-1 16,19-12 3-16,15-15-5 15,8-14-9-15,5-17-9 16,0-17-7-16,-2-16-1 16,-3-11 1-16,-6-9-9 15,0-14-9-15,-10-10-20 16,-4-3-28-16,0-5-67 15,-6-4-136-15,-3-7-76 16,-3-2-376-16</inkml:trace>
  <inkml:trace contextRef="#ctx0" brushRef="#br0" timeOffset="1866.36">18147 12025 1326 0,'0'0'21'0,"-9"68"99"15,-20 1 33-15,-3 18-60 16,-7 20 4-16,3 4-54 16,2-1-3-16,11-9-20 15,9-8-14-15,8-11 1 16,3-12-4-16,3-10 1 15,0-13-11-15,0-6-39 16,0-18-41-16,0-12-77 0,0-11-269 16,3-17-284-16</inkml:trace>
  <inkml:trace contextRef="#ctx0" brushRef="#br0" timeOffset="2954.41">17297 11407 874 0,'0'0'57'0,"0"0"106"16,0 0-65-16,0 0-69 16,0 0 30-16,-32 9 8 15,28 8-44-15,1 1 3 16,3 3-6-16,0-5-4 15,5 4-4-15,6-5-4 16,3-2-5-16,0-6-2 16,2-1 5-16,-1-6-2 15,-1 0 2-15,-5-6-2 16,0-8 0-16,-6-4-1 16,-3-1-1-16,0 2-4 15,-5 1 0-15,-6 4 2 16,-1 7 4-16,-1 5-1 15,-1 0 0-15,5 6 0 16,0 10 8-16,4 1 12 16,5 4-3-16,0 0 10 15,0-1-22-15,12-2 0 16,4-3-3-16,-1-4-5 16,4-2 3-16,-3-9 1 15,-1 0 1-15,-1-4-2 16,-5-13 1-16,-2-3 0 0,-5-3 1 15,-2-3-4 1,0 3 1-16,-11 2-5 0,-5 3 4 16,2 9 0-1,-4 5 0-15,2 4 0 0,0 0 1 16,3 11 0-16,1 6-1 16,5 0 5-16,5 1-1 15,2 0 10-15,2 0-7 16,10-3 0-16,4-4 0 15,0-4 1-15,2-6 5 16,-2-1 18-16,-3-2-5 16,3-12-12-16,-9-4 4 15,-2-4-5-15,-5 0-7 16,0 1-5-16,-7 0-2 16,-7 7-1-16,5 0 0 15,0 7-9-15,5 2-32 16,1 3-54-16,3 2-124 15,0-1-187-15,16 1-601 16</inkml:trace>
  <inkml:trace contextRef="#ctx0" brushRef="#br0" timeOffset="3905.08">17843 11448 837 0,'0'0'25'0,"0"0"115"0,0 0-59 15,0 0-42-15,-34-6 15 16,22 17-18-16,3 3-7 16,2 4-1-16,5 0-7 15,2 1 18-15,0 0 9 16,5-1-24-16,8-5-3 16,5-4-5-16,3-3-9 15,-1-6-1-15,1 0 2 16,-3-3 13-16,-2-13 12 15,-2 3-25-15,-8-6 15 16,-3 0-9-16,-3-1-5 16,0 2-6-16,-14 3-3 15,-4 2 4-15,0 8 2 16,-5 5-2-16,2 0 1 16,1 7-3-16,2 12 4 15,6-3 4-15,3 4-6 16,9 1 3-16,0 2 3 15,5-7-1-15,11 3 9 16,2-6-8-16,2-4-7 16,1-5 1-16,-1-4-1 15,-1 0 3-15,-6-13-3 16,1-3 2-16,-7-4-1 16,-5-1-1-16,-2-1-3 15,-2 4 0-15,-10 3-2 16,-4 6 0-16,-4 7 2 0,2 2-3 15,0 2 3 1,2 12-2-16,4 3 3 0,8 2-3 16,4 0 2-16,0 0 2 15,11 1 0 1,5-6 1-16,5-2-3 0,-3-6 4 16,0-3-1-16,-2-3 1 15,-5-3-1-15,-4-15 6 16,-2 4-3-16,-5-6-4 15,0 1-5-15,-10 3 0 16,-1 4 2-16,-3 3-1 16,1 6 1-16,-1 3-1 15,3 0 0-15,-1 5 3 16,3 5-1-16,5 1-3 16,1 1 7-16,3-1-1 15,3-2 6-15,6 0 4 16,5-3 1-16,-3-3-2 15,3-3 0-15,-5 0 1 16,-3-3-8-16,-1-10-2 16,-3 0-4-16,-2-3-7 15,0 3-21-15,0 1-21 16,0 4-37-16,-2 1-110 16,2 5-115-16,0 0-351 15</inkml:trace>
  <inkml:trace contextRef="#ctx0" brushRef="#br0" timeOffset="4865.6">18623 12254 374 0,'0'0'75'0,"0"0"75"15,0 0-31-15,0 2 6 16,0-2-18-16,0 0-42 16,0 0-18-16,0 1 12 15,-7 3 4-15,0-2-3 16,-2 4-10-16,0 2 14 16,0 1-32-16,2 1-14 15,2 0-2-15,5 0-6 16,0-2-7-16,0-1 4 0,14 1 0 15,2-4-4-15,2 0 1 16,0-4-2-16,1 0 3 16,-4-3 1-16,-3-5-3 15,-5-6 7-15,-5-1 2 16,-2 1-9-16,0-2 1 16,-11 5-5-16,-5 1 9 15,-3 3 1-15,1 5 2 16,-2 2-1-16,4 0 2 15,0 5 5-15,5 6 1 16,6 2-6-16,3-1-9 16,2 4 8-16,7-2 4 15,6-1-8-15,3-3-3 16,2-4-2-16,1-5 3 16,-4-1 0-16,-1-1 7 15,-3-10-4-15,-4-3 1 16,-4-4 3-16,-3 0-10 15,-3 1-2-15,-8 5 1 16,-3 2-2-16,-4 5-3 16,2 5 2-16,0 0 0 15,5 5 2-15,2 5 0 16,6 2 4-16,3 0-1 16,3 0 11-16,10-4 1 15,3-2-5-15,3-4 0 16,-4-2 4-16,-1 0-5 15,-3-9-6-15,-6-4 0 16,-5 0-12-16,0 0-23 16,-2-1-54-16,-7 2-146 15,-3 3-282-15</inkml:trace>
  <inkml:trace contextRef="#ctx0" brushRef="#br0" timeOffset="5739.19">18518 12805 863 0,'0'0'95'0,"0"0"-25"15,0 0-19-15,0 0 18 16,-68 16 0-16,57-2-19 15,1-2-13-15,10 3-24 16,0 2 18-16,0-3 14 16,14 0-19-16,4-4-15 15,3-3-1-15,-3-6 8 16,0-1 15-16,-2-2-9 16,-2-14-5-16,-8-3-2 15,-6-5-7-15,0-2-5 16,-4 0-6-16,-10 2 3 15,-4 2-1-15,-2 4 0 16,1 6 4-16,1 6 5 16,0 5-7-16,4 1-3 15,5 6 7-15,5 9 8 16,4 4 9-16,0 3 1 16,9-1-11-16,5 0-4 15,1-4-8-15,1-5-1 16,-2-6-4-16,-3-4 7 15,-2-2-2-15,-2-2-5 16,-2-12-4-16,-5-2-9 16,0 1 5-16,0-2 2 15,-5 6 7-15,-2 0 2 16,1 7-1-16,1 2 2 16,1 2-1-16,4 0 4 15,0 2 2-15,0 7 2 16,2-1-1-16,7-2-2 15,2 3-4-15,1-4 1 16,-1-1-3-16,0-2-17 16,1-2-74-16,-8 0-188 15,-1-2-145-15</inkml:trace>
  <inkml:trace contextRef="#ctx0" brushRef="#br0" timeOffset="6765.26">17647 13387 746 0,'0'0'38'0,"0"0"110"16,0 0-57-16,-57 38-18 15,46-26 16-15,2 4 4 16,4 1-18-16,5-1-27 15,0 1-10-15,3 1 1 16,10-4-19-16,1 1-11 16,2-9-2-16,0-1 1 15,-3-5 9-15,-1 0 30 16,-5-14-19-16,-5-5-14 16,-2-2-12-16,0-2 2 15,-9-1-3-15,-7 6 3 16,-2 2-1-16,-3 7 1 15,1 5-2-15,-1 4 0 16,1 3-3-16,4 10 2 16,5 5-1-16,8 2 6 15,3 4-3-15,5 0 3 16,11-2 5-16,4-2-10 16,3-4 4-16,-3-7 0 15,-1-6 1-15,-6-3 4 16,-4-5 2-16,-6-12-6 15,-3-5-1-15,0-1-4 0,-7 0-4 16,-5 2-5 0,-4 4 2-16,1 8 2 15,-1 5-4-15,0 4 3 16,4 0 0-16,3 6 4 0,7 6-2 16,2 3 1-16,9 0 0 15,12 1 12-15,1-1 12 16,6-3-4-16,-6-2 4 15,1-5-2-15,-7-5-4 16,-7 0-14-16,0-6 0 16,-7-6-28-16,-2-3-64 15,-2-5-132-15,-12 3-241 16</inkml:trace>
  <inkml:trace contextRef="#ctx0" brushRef="#br0" timeOffset="7751.02">17188 13456 728 0,'0'0'110'0,"0"0"15"0,0 0-84 16,0 0 31-16,-52-60-10 16,31 53 8-16,-2 5 14 15,5 2-22-15,0 6-14 16,4 10-11-16,3 6 12 15,6 0-3-15,5 2-9 16,0 1 3-16,5-1-26 16,9-3-9-16,-1-4 1 15,3-5-3-15,0-6-1 16,0-6 8-16,-7 0 9 16,0-15-3-16,-4-5 3 15,-5-6-7-15,0-6-8 16,-12-1-3-16,-10 2 2 15,1 2-1-15,-2 6 1 16,-2 9 1-16,3 7-4 16,-1 7 1-16,3 3-4 15,4 13 2-15,4 3 3 16,8 5-1-16,4 4 4 16,2-2 1-16,16-2-4 15,3-1 1-15,1-8 2 16,3-4-4-16,-2-8 7 0,-2-3 5 15,-3-7-2 1,-5-8 3-16,-6-6-1 0,-7-3-8 16,0-2-2-16,-2 2 0 15,-12 2-3-15,-4 4 0 16,-5 6 3-16,1 10-5 16,1 2 3-16,1 2-5 15,2 13 5-15,4 2 1 16,7 1-3-16,7 1 4 15,0 2-1-15,9-5-3 16,9-2 5-16,1-3-2 16,3-8-1-16,1-3 1 15,-5 0 8-15,0-12-2 16,-4-6-2-16,-5-4 4 16,-7 2 0-16,-2-1-5 15,0 1-4-15,-9 5 1 16,-9 4-3-16,0 2 2 15,0 7-2-15,0 2 0 16,2 0-6-16,4 0-22 16,8 7-20-16,4 2-83 15,0-2-188-15,9-2-204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12.0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14839 11469 1394 0,'0'51'15'0,"0"22"142"16,-5 26-31-16,1 22-9 15,-1 13-26-15,-4 2-26 16,2 0-14-16,-4-4-20 15,0-11-35-15,-3-16 4 16,0-15-2-16,1-14-16 16,1-11-37-16,3-15-83 15,5-15-124-15,2-17-298 16</inkml:trace>
  <inkml:trace contextRef="#ctx0" brushRef="#br0" timeOffset="1">14773 12461 1164 0,'0'0'127'0,"59"-27"17"15,-22 19-66-15,6-1 1 16,0 4-18-16,2 4-26 16,1 1-9-16,-1 0-5 15,-1 0-10-15,-6 2-10 16,-4 2 0-16,-4-4-9 16,-7 0-24-16,-3 0-19 15,-4-14-51-15,-2-10-87 16,-1-7-94-16,-4-10-44 15</inkml:trace>
  <inkml:trace contextRef="#ctx0" brushRef="#br0" timeOffset="2">15460 11503 1404 0,'0'0'23'15,"0"0"36"-15,2 98 82 16,-16-22-9-16,-6 23-48 16,-5 22-23-16,-9 6-11 15,-5 8 6-15,3 1-19 16,2-2-37-16,6-14 0 16,1-11 0-16,7-10 0 0,4-13 0 15,4-15 0-15,6-15 0 16,1-13 0-16,3-14 0 15,2-14 0-15,0-11 0 16,4-4-11-16,5-5-66 16,5-18-59-16,0-4-111 15,2-9-305-15</inkml:trace>
  <inkml:trace contextRef="#ctx0" brushRef="#br0" timeOffset="3">15714 12434 974 0,'0'0'73'0,"0"0"127"0,0 0-36 16,0 0-96-16,60-7 9 15,-29 5 0-15,6 0-29 16,4 2-14-16,0 0-19 15,4 0-9-15,-2 0-7 16,1 0-2-16,1 0-32 16,-4 0-70-16,0-8-196 15,-2-7-221-15</inkml:trace>
  <inkml:trace contextRef="#ctx0" brushRef="#br0" timeOffset="4">17495 12008 1083 0,'0'0'10'16,"0"0"37"-16,-96-64 29 16,26 52-14-16,-14 12 2 15,-7 9 7-15,-5 32-17 0,5 23 20 16,9 19-22-16,21 19 17 15,20 8-8-15,25 2-27 16,16-6-5-16,28-4-1 16,19-12 3-16,15-15-5 15,8-14-9-15,5-17-9 16,0-17-7-16,-2-16-1 16,-3-11 1-16,-6-9-9 15,0-14-9-15,-10-10-20 16,-4-3-28-16,0-5-67 15,-6-4-136-15,-3-7-76 16,-3-2-376-16</inkml:trace>
  <inkml:trace contextRef="#ctx0" brushRef="#br0" timeOffset="5">18147 12025 1326 0,'0'0'21'0,"-9"68"99"15,-20 1 33-15,-3 18-60 16,-7 20 4-16,3 4-54 16,2-1-3-16,11-9-20 15,9-8-14-15,8-11 1 16,3-12-4-16,3-10 1 15,0-13-11-15,0-6-39 16,0-18-41-16,0-12-77 0,0-11-269 16,3-17-284-16</inkml:trace>
  <inkml:trace contextRef="#ctx0" brushRef="#br0" timeOffset="6">17297 11407 874 0,'0'0'57'0,"0"0"106"16,0 0-65-16,0 0-69 16,0 0 30-16,-32 9 8 15,28 8-44-15,1 1 3 16,3 3-6-16,0-5-4 15,5 4-4-15,6-5-4 16,3-2-5-16,0-6-2 16,2-1 5-16,-1-6-2 15,-1 0 2-15,-5-6-2 16,0-8 0-16,-6-4-1 16,-3-1-1-16,0 2-4 15,-5 1 0-15,-6 4 2 16,-1 7 4-16,-1 5-1 15,-1 0 0-15,5 6 0 16,0 10 8-16,4 1 12 16,5 4-3-16,0 0 10 15,0-1-22-15,12-2 0 16,4-3-3-16,-1-4-5 16,4-2 3-16,-3-9 1 15,-1 0 1-15,-1-4-2 16,-5-13 1-16,-2-3 0 0,-5-3 1 15,-2-3-4 1,0 3 1-16,-11 2-5 0,-5 3 4 16,2 9 0-1,-4 5 0-15,2 4 0 0,0 0 1 16,3 11 0-16,1 6-1 16,5 0 5-16,5 1-1 15,2 0 10-15,2 0-7 16,10-3 0-16,4-4 0 15,0-4 1-15,2-6 5 16,-2-1 18-16,-3-2-5 16,3-12-12-16,-9-4 4 15,-2-4-5-15,-5 0-7 16,0 1-5-16,-7 0-2 16,-7 7-1-16,5 0 0 15,0 7-9-15,5 2-32 16,1 3-54-16,3 2-124 15,0-1-187-15,16 1-601 16</inkml:trace>
  <inkml:trace contextRef="#ctx0" brushRef="#br0" timeOffset="7">17843 11448 837 0,'0'0'25'0,"0"0"115"0,0 0-59 15,0 0-42-15,-34-6 15 16,22 17-18-16,3 3-7 16,2 4-1-16,5 0-7 15,2 1 18-15,0 0 9 16,5-1-24-16,8-5-3 16,5-4-5-16,3-3-9 15,-1-6-1-15,1 0 2 16,-3-3 13-16,-2-13 12 15,-2 3-25-15,-8-6 15 16,-3 0-9-16,-3-1-5 16,0 2-6-16,-14 3-3 15,-4 2 4-15,0 8 2 16,-5 5-2-16,2 0 1 16,1 7-3-16,2 12 4 15,6-3 4-15,3 4-6 16,9 1 3-16,0 2 3 15,5-7-1-15,11 3 9 16,2-6-8-16,2-4-7 16,1-5 1-16,-1-4-1 15,-1 0 3-15,-6-13-3 16,1-3 2-16,-7-4-1 16,-5-1-1-16,-2-1-3 15,-2 4 0-15,-10 3-2 16,-4 6 0-16,-4 7 2 0,2 2-3 15,0 2 3 1,2 12-2-16,4 3 3 0,8 2-3 16,4 0 2-16,0 0 2 15,11 1 0 1,5-6 1-16,5-2-3 0,-3-6 4 16,0-3-1-16,-2-3 1 15,-5-3-1-15,-4-15 6 16,-2 4-3-16,-5-6-4 15,0 1-5-15,-10 3 0 16,-1 4 2-16,-3 3-1 16,1 6 1-16,-1 3-1 15,3 0 0-15,-1 5 3 16,3 5-1-16,5 1-3 16,1 1 7-16,3-1-1 15,3-2 6-15,6 0 4 16,5-3 1-16,-3-3-2 15,3-3 0-15,-5 0 1 16,-3-3-8-16,-1-10-2 16,-3 0-4-16,-2-3-7 15,0 3-21-15,0 1-21 16,0 4-37-16,-2 1-110 16,2 5-115-16,0 0-351 15</inkml:trace>
  <inkml:trace contextRef="#ctx0" brushRef="#br0" timeOffset="8">18623 12254 374 0,'0'0'75'0,"0"0"75"15,0 0-31-15,0 2 6 16,0-2-18-16,0 0-42 16,0 0-18-16,0 1 12 15,-7 3 4-15,0-2-3 16,-2 4-10-16,0 2 14 16,0 1-32-16,2 1-14 15,2 0-2-15,5 0-6 16,0-2-7-16,0-1 4 0,14 1 0 15,2-4-4-15,2 0 1 16,0-4-2-16,1 0 3 16,-4-3 1-16,-3-5-3 15,-5-6 7-15,-5-1 2 16,-2 1-9-16,0-2 1 16,-11 5-5-16,-5 1 9 15,-3 3 1-15,1 5 2 16,-2 2-1-16,4 0 2 15,0 5 5-15,5 6 1 16,6 2-6-16,3-1-9 16,2 4 8-16,7-2 4 15,6-1-8-15,3-3-3 16,2-4-2-16,1-5 3 16,-4-1 0-16,-1-1 7 15,-3-10-4-15,-4-3 1 16,-4-4 3-16,-3 0-10 15,-3 1-2-15,-8 5 1 16,-3 2-2-16,-4 5-3 16,2 5 2-16,0 0 0 15,5 5 2-15,2 5 0 16,6 2 4-16,3 0-1 16,3 0 11-16,10-4 1 15,3-2-5-15,3-4 0 16,-4-2 4-16,-1 0-5 15,-3-9-6-15,-6-4 0 16,-5 0-12-16,0 0-23 16,-2-1-54-16,-7 2-146 15,-3 3-282-15</inkml:trace>
  <inkml:trace contextRef="#ctx0" brushRef="#br0" timeOffset="9">18518 12805 863 0,'0'0'95'0,"0"0"-25"15,0 0-19-15,0 0 18 16,-68 16 0-16,57-2-19 15,1-2-13-15,10 3-24 16,0 2 18-16,0-3 14 16,14 0-19-16,4-4-15 15,3-3-1-15,-3-6 8 16,0-1 15-16,-2-2-9 16,-2-14-5-16,-8-3-2 15,-6-5-7-15,0-2-5 16,-4 0-6-16,-10 2 3 15,-4 2-1-15,-2 4 0 16,1 6 4-16,1 6 5 16,0 5-7-16,4 1-3 15,5 6 7-15,5 9 8 16,4 4 9-16,0 3 1 16,9-1-11-16,5 0-4 15,1-4-8-15,1-5-1 16,-2-6-4-16,-3-4 7 15,-2-2-2-15,-2-2-5 16,-2-12-4-16,-5-2-9 16,0 1 5-16,0-2 2 15,-5 6 7-15,-2 0 2 16,1 7-1-16,1 2 2 16,1 2-1-16,4 0 4 15,0 2 2-15,0 7 2 16,2-1-1-16,7-2-2 15,2 3-4-15,1-4 1 16,-1-1-3-16,0-2-17 16,1-2-74-16,-8 0-188 15,-1-2-145-15</inkml:trace>
  <inkml:trace contextRef="#ctx0" brushRef="#br0" timeOffset="10">17647 13387 746 0,'0'0'38'0,"0"0"110"16,0 0-57-16,-57 38-18 15,46-26 16-15,2 4 4 16,4 1-18-16,5-1-27 15,0 1-10-15,3 1 1 16,10-4-19-16,1 1-11 16,2-9-2-16,0-1 1 15,-3-5 9-15,-1 0 30 16,-5-14-19-16,-5-5-14 16,-2-2-12-16,0-2 2 15,-9-1-3-15,-7 6 3 16,-2 2-1-16,-3 7 1 15,1 5-2-15,-1 4 0 16,1 3-3-16,4 10 2 16,5 5-1-16,8 2 6 15,3 4-3-15,5 0 3 16,11-2 5-16,4-2-10 16,3-4 4-16,-3-7 0 15,-1-6 1-15,-6-3 4 16,-4-5 2-16,-6-12-6 15,-3-5-1-15,0-1-4 0,-7 0-4 16,-5 2-5 0,-4 4 2-16,1 8 2 15,-1 5-4-15,0 4 3 16,4 0 0-16,3 6 4 0,7 6-2 16,2 3 1-16,9 0 0 15,12 1 12-15,1-1 12 16,6-3-4-16,-6-2 4 15,1-5-2-15,-7-5-4 16,-7 0-14-16,0-6 0 16,-7-6-28-16,-2-3-64 15,-2-5-132-15,-12 3-241 16</inkml:trace>
  <inkml:trace contextRef="#ctx0" brushRef="#br0" timeOffset="11">17188 13456 728 0,'0'0'110'0,"0"0"15"0,0 0-84 16,0 0 31-16,-52-60-10 16,31 53 8-16,-2 5 14 15,5 2-22-15,0 6-14 16,4 10-11-16,3 6 12 15,6 0-3-15,5 2-9 16,0 1 3-16,5-1-26 16,9-3-9-16,-1-4 1 15,3-5-3-15,0-6-1 16,0-6 8-16,-7 0 9 16,0-15-3-16,-4-5 3 15,-5-6-7-15,0-6-8 16,-12-1-3-16,-10 2 2 15,1 2-1-15,-2 6 1 16,-2 9 1-16,3 7-4 16,-1 7 1-16,3 3-4 15,4 13 2-15,4 3 3 16,8 5-1-16,4 4 4 16,2-2 1-16,16-2-4 15,3-1 1-15,1-8 2 16,3-4-4-16,-2-8 7 0,-2-3 5 15,-3-7-2 1,-5-8 3-16,-6-6-1 0,-7-3-8 16,0-2-2-16,-2 2 0 15,-12 2-3-15,-4 4 0 16,-5 6 3-16,1 10-5 16,1 2 3-16,1 2-5 15,2 13 5-15,4 2 1 16,7 1-3-16,7 1 4 15,0 2-1-15,9-5-3 16,9-2 5-16,1-3-2 16,3-8-1-16,1-3 1 15,-5 0 8-15,0-12-2 16,-4-6-2-16,-5-4 4 16,-7 2 0-16,-2-1-5 15,0 1-4-15,-9 5 1 16,-9 4-3-16,0 2 2 15,0 7-2-15,0 2 0 16,2 0-6-16,4 0-22 16,8 7-20-16,4 2-83 15,0-2-188-15,9-2-204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23.3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16081 10910 863 0,'0'-10'72'16,"0"2"83"-16,0 3 18 16,0 2-61-16,0 3-13 15,0 0-39-15,0 13-34 16,-5 10 22-16,0 14 30 15,1 12-24-15,2 12 4 16,-1 9-17-16,3 6-16 16,0 3-21-16,-2-2 0 15,-2-4-4-15,-1-2 0 16,0-6 1-16,3-6-1 16,-2-5 3-16,1-6-5 15,1-7 6-15,0-8-6 16,0-7 4-16,-1-6-4 15,1-6-5-15,0-6-7 16,2-3-14-16,-3-3-6 16,1-2-13-16,0 0-10 15,0 0-21-15,-1-8-55 16,3-4-102-16,-2-5-53 16,2-3-358-16</inkml:trace>
  <inkml:trace contextRef="#ctx0" brushRef="#br0" timeOffset="1">16058 10869 698 0,'0'0'43'0,"0"0"97"15,0 0-66-15,0 0-20 16,0 23 30-16,2-13-10 15,5-1 12-15,2 6-7 16,2 2-14-16,3 2-3 16,2 5-19-16,4 2-5 15,3 6-6-15,4 3-11 16,1 3 1-16,4 3-4 16,2 2-2-16,2 0-1 15,-2 5 6-15,0-6 1 16,0 1-8-16,-4 0-1 15,-3-3-6-15,-2-3 0 16,-4-2 4-16,1-3-1 16,-6-4 1-16,-4-7-5 15,-1-6 2-15,-4-1-8 16,0-4 3-16,-3-3-3 16,1 0 0-16,-3-2 0 15,0 1-3-15,1-4-2 16,-1 2-7-16,-2-1-3 15,2-3-6-15,-2 2-12 16,0-2-13-16,0 0-43 16,0-7-62-16,-2-3-113 15,-3-5-20-15,1-2-353 16</inkml:trace>
  <inkml:trace contextRef="#ctx0" brushRef="#br0" timeOffset="2">16810 10869 892 0,'0'0'29'15,"0"0"84"-15,0 0-33 16,0 0-42-16,5-2-2 15,-5 12 21-15,-7 2 34 16,3 5-21-16,-1 4 7 0,1 4-5 16,-1 3-15-16,-2 4-9 15,0 3-10-15,3 2-7 16,-3 2 8-16,2-2-15 16,1 0-14-16,-3-2 9 15,3-3-11-15,-3 1-2 16,2-2 1-16,1-1 3 15,-1-2-5-15,3 2 1 16,-3-4-1-16,5 0-3 16,-2-1 1-16,0-1 0 15,-1 0 1-15,3-2-1 16,-2-1 2-16,0-2-3 16,0 0 2-16,-1-2-2 15,1 1 2-15,2-1-2 16,-2-1-1-16,-1 0 0 15,3-1-2-15,0-1 2 16,0-1 1-16,0 3-3 16,0-2 0-16,0-1 4 15,0 0-5-15,0 0 4 16,0-3-3-16,0-2 3 16,0-2-3-16,0 1 1 15,0-4-2-15,0 0 2 16,0 0 3-16,0 2-4 15,0 1 0-15,0-2 3 16,0 1-2-16,0-1 0 16,0 0-2-16,0-1 3 15,0-2-1-15,0 1-3 16,0-2 3-16,0 3-2 16,0-3 3-16,0 0-2 0,0 0-1 15,0 0 2-15,0 0-4 16,0 0-3-16,0 0 0 15,-2-8 2-15,-2-1-2 16,1-2 5-16,-1-1-4 16,-1-1-1-16,1 0 1 15,-1 1-2-15,1-2 2 16,-3 1-2-16,0 0 2 16,0-1-7-16,0 0 6 15,1 1 0-15,-1-1-4 16,-2 0 5-16,0 0 4 15,2-2-3-15,-5 0 3 16,1 0 1-16,0-2-1 16,-3-2-3-16,3 0-7 15,-5-1-2-15,4 1-12 16,1 0 1-16,-3 0 7 16,3 2 6-16,0 2 4 15,-1-2 8-15,3 6-1 16,-2-3 0-16,-1 4 1 15,1-1 1-15,-3 0 0 16,1-1-1-16,-3-3 4 16,-2 3-4-16,-1 0 1 15,3-3-2-15,-2 1 4 16,2 3-3-16,0-3 0 16,3 4 3-16,1 0-2 15,1 1 0-15,4 1-1 16,3 0 0-16,-1 4-2 15,1-3 2-15,-1 3-4 16,3-1 2-16,-3 2-1 0,1-2-5 16,-3 0-17-16,2 3-14 15,-2-2-4-15,3 1-21 16,-3-1-18-16,0 2-28 16,3 0-5-16,1-1-65 15,1 1-97-15,2 1-337 16</inkml:trace>
  <inkml:trace contextRef="#ctx0" brushRef="#br0" timeOffset="3">16106 10998 776 0,'0'0'39'0,"0"0"98"15,18 14-61-15,-11-7-29 16,-1 0 12-16,1 5-17 16,0-1-3-16,2 5 20 15,2 1 21-15,3 3-31 16,2 3-1-16,0 0-5 15,4 1-9-15,1 1-10 0,-3 0-1 16,-2 0-1-16,2-4-2 16,-4 3-4-16,-1-4-4 15,3 1-4-15,-2 0-3 16,2 0-2-16,-2 0 1 16,2 1 0-16,-1-1 1 15,1-1 0-15,-2 0 4 16,2 0-1-16,-2-1-3 15,-1 1-3-15,1 1 3 16,-1-5 0-16,-1 1-1 16,-1 0 3-16,1-2-2 15,-1 0-3-15,0 0 1 16,-2-3 1-16,3 1 2 16,-5-1 0-16,2 0-3 15,0-1-1-15,-2-2 0 16,-1 2-2-16,4 1 2 15,-1 0-3-15,0 2 3 16,2 2-2-16,-2-2 0 16,0 0-1-16,0 1 0 15,0-3 2-15,-2 2 0 16,0-3-1-16,0-2 0 16,-5-3-1-16,1 0-1 15,-1-4-4-15,-2-2-2 16,0 0-3-16,0 0-1 15,0 0 9-15,0 0 2 16,0 0 2-16,0 0 0 16,0 0 2-16,0-2-1 15,-2-6 0-15,-3-1-3 16,3-4 1-16,-3-1 0 0,3-6-2 16,-3-3 3-16,5-6-3 15,0-3 0-15,0-6 0 16,0-6-1-16,0 0-6 15,5-5 10-15,-1 1 0 16,1 2 1-16,0-3-2 16,-3 7-1-16,-2 2 2 15,2 4-2-15,-2 2 0 16,0 4 2-16,0 3 0 16,0 3-4-16,0 0 5 15,0 0-2-15,0 0 0 16,2 2 0-16,-2 2-2 15,0 0 0-15,0 0 2 16,0 3 0-16,0 1 1 16,0 3-2-16,0 3 3 15,0-1-4-15,0 3 3 16,0 1 4-16,0 3-4 16,0-1 2-16,0 1-3 15,3 0 2-15,-3 1-1 16,0 1-1-16,0-3-2 15,2 3 3-15,-2-1-1 16,0 0-7-16,0 0-9 16,0-2-23-16,0 1 0 15,0 1-5-15,0-2-5 16,-2 5-24-16,-1-2-53 16,-1 2-81-16,2 0-77 15,-3 2-528-15</inkml:trace>
  <inkml:trace contextRef="#ctx0" brushRef="#br0" timeOffset="4">16058 10982 823 0,'0'0'24'0,"0"0"82"15,0 25-14-15,0-6 5 16,0 4 43-16,0 4-39 16,0 2-28-16,2 0 4 15,0 0-21-15,-2 0-20 16,3-3-5-16,-1 3-16 15,-2 0-4-15,4 1-1 16,-1 1-1-16,-1 1-6 16,0 1 3-16,1 0-3 15,-1 0 3-15,0-2 6 16,-2 2-4-16,0-6-3 16,0-2 3-16,0-2 2 15,0-2-5-15,-2-2-3 16,0-1 0-16,-3 0 1 15,0-1-2-15,-1 0-1 16,3 1 4-16,-1-2-5 16,2 0 3-16,-3-5-3 15,3 2 2-15,-1-2-2 16,3-2 1-16,-2-2 0 0,2 0 0 16,-2-4-2-1,2 0 2-15,0 0 2 0,0-1-3 16,0-2 2-16,-2 1-3 15,2-1-2-15,0 0 0 16,0 0-9-16,0 0 4 16,-3 0 4-16,3-6 0 15,-2-6-3-15,2 0-6 16,-2-5-2-16,2-1 1 16,0-6 12-16,0 2 1 15,0-7-11-15,0-3 7 16,0-2-4-16,0-8 11 15,0 0-8-15,0-6 1 16,0-4-7-16,0-3-10 16,0 0-5-16,0-3-9 15,0 5-2-15,0 1 24 16,0 10 4-16,0 4 10 16,0 7-1-16,0 6 5 15,0 6 0-15,0 3 7 16,0 5 12-16,0 4-4 15,0 0-9-15,0 2-8 16,0 1 4-16,0 1-3 16,0 3-2-16,0-3 2 15,0 2 0-15,0 1-2 16,0 0 1-16,0 0-1 16,0 0 2-16,0 0-1 15,0 0 1-15,0 0 2 16,0 0 4-16,0 0-2 15,0 0 3-15,0-1 0 16,2-1-2-16,-2 0-4 0,0 2-4 16,0-3-1-1,2 1-8-15,-2 2-2 0,0 0 4 16,0 0 0-16,0 0-3 16,3 0 4-1,-3 0-2-15,0 0 2 0,0 0 1 16,2 5-1-16,-2 4-1 15,2 2 4-15,-2 4 4 16,2 5 0-16,1 4 1 16,-1 4 2-16,0 5 3 15,3 4 11-15,-3 1-3 16,0 4 0-16,3 1 12 16,-5 1-5-16,2 4-1 15,-2-4-1-15,0 2 5 16,0-4-10-16,0 2-1 15,0-4-3-15,-2-4-6 16,-5 1 3-16,0-4-4 16,0-3 3-16,1-2-6 15,-1-2 1-15,2-3-3 16,-2-2 5-16,3-1-5 16,2-4 3-16,-1-3 0 15,-1-4 0-15,4 0-2 16,0-5 2-16,-2 0-3 15,2-1 4-15,0-1-3 16,0 0 3-16,0 0 0 16,0 1-4-16,0 0 5 15,0-1-3-15,0 1 7 16,0 0-4-16,-3-2-4 16,3-1 1-16,-2 0-7 0,0 0-21 15,2-4-41 1,0-4-114-16,0-1-184 0,0 0-156 15</inkml:trace>
  <inkml:trace contextRef="#ctx0" brushRef="#br0" timeOffset="5">15701 11361 1055 0,'0'0'108'0,"0"0"114"15,-55 0-139-15,30 0 10 16,0 0-19-16,-7 0-40 16,3 0-8-16,-3 0-5 15,-2-7-11-15,0-1-6 16,0-4-1-16,4 1-5 16,3 1-14-16,6-2-43 15,8 0-130-15,6 1-236 16</inkml:trace>
  <inkml:trace contextRef="#ctx0" brushRef="#br0" timeOffset="6">14925 10716 1268 0,'0'0'30'0,"-31"78"129"16,15-8-25-16,0 17-8 0,2 14-14 15,5 5-53-15,4 0-21 16,1-4-17 0,4-9-8-16,-2-13-4 0,2-10 0 15,-3-11-3-15,3-6 1 16,0-12-4-16,0-7 1 16,0-10-3-16,0-7 1 15,0-8-1-15,0-3-2 16,0-4 0-16,0-2-6 15,0 0-2-15,0 0-8 16,0 0 0-16,0 0-7 16,0 0 0-16,0 0-17 15,0-4-33-15,3-10-50 16,-3-5-145-16,0-5-127 16,2-5-293-16</inkml:trace>
  <inkml:trace contextRef="#ctx0" brushRef="#br0" timeOffset="7">14850 11369 1467 0,'0'0'3'15,"-68"-11"155"-15,23 5-67 16,-12-5-45-16,-2 1-6 16,-3 0-23-16,6 0-13 15,3 0-4-15,10 5 2 0,11 1-4 16,9 4-5 0,10 0-11-16,6 0-13 0,5 0-33 15,2 0-67 1,0 0-96-16,0 0-97 0,0 0-131 15</inkml:trace>
  <inkml:trace contextRef="#ctx0" brushRef="#br0" timeOffset="8">14434 10727 1384 0,'0'0'106'16,"0"0"72"-16,-43 73-84 15,29-12-1-15,1 17-16 16,1 15-21-16,3 12-10 15,0 5-33-15,0 0-13 16,2-5 0-16,-4-10 0 16,2-10 0-16,-3-13 0 15,3-12 0-15,0-10 0 16,0-12 0-16,2-11 0 16,1-8 0-16,3-8 0 15,1-5 0-15,0-5 0 16,2-1 0-16,0 0-5 0,0 0-21 15,0-5-10-15,0-4-22 16,2-6-16-16,3-8-78 16,1-3-205-16,3 0-221 15</inkml:trace>
  <inkml:trace contextRef="#ctx0" brushRef="#br0" timeOffset="9">17076 11436 1101 0,'0'0'127'0,"0"0"46"16,82 0-91-16,-48 0 1 15,-2 0-33-15,-2 0-26 16,-1 0-17-16,-6 1-5 15,-2-1-2-15,-5 0-12 16,-3 0-41-16,-1 0-81 16,-3 0-94-16,-3-8-109 15</inkml:trace>
  <inkml:trace contextRef="#ctx0" brushRef="#br0" timeOffset="10">17829 10835 1150 0,'0'0'7'0,"-14"111"130"0,3-19 94 16,-3 30-81-16,-4 19-19 15,-2 9-58-15,-3-5-10 16,3-11-26-16,-1-13-9 16,3-25-8-16,4-22-10 15,5-18-4-15,5-15-2 16,-1-14-4-16,5-11-19 16,0-13-19-16,2-3-30 15,5-11-29-15,2-13-124 16,0-4-175-16,-2-7-58 15</inkml:trace>
  <inkml:trace contextRef="#ctx0" brushRef="#br0" timeOffset="11">17661 11681 1112 0,'0'0'94'0,"0"0"73"15,0 0-88-15,73-35 10 0,-42 27-18 16,6 1-33 0,6 0-5-16,5 3 3 15,2 1-3-15,0 1-5 0,-5 0-11 16,-1-1-12-16,-10 3-7 15,-7-3-1-15,-9-3-23 16,-11-3-38-16,-7-8-67 16,0-4-181-16,-7-6-142 15</inkml:trace>
  <inkml:trace contextRef="#ctx0" brushRef="#br0" timeOffset="12">18166 10810 1408 0,'0'0'19'0,"-16"57"69"15,7 11 30-15,-3 29 10 16,1 23-13-16,0 17-36 15,1 1-30-15,4-8-17 16,-1-15-21-16,2-15-11 16,5-17 0-16,0-15 0 15,0-12 0-15,0-14 0 16,7-10 0-16,-5-11 0 16,1-9 0-16,1-5-52 15,-2-3-39-15,3-2-49 16,0-2-126-16,-1 0-302 15</inkml:trace>
  <inkml:trace contextRef="#ctx0" brushRef="#br0" timeOffset="13">16292 12298 1219 0,'0'0'11'16,"0"76"179"-16,-5-24-5 16,-6 3-81-16,-5 0-19 15,0-5-33-15,-2-8-35 16,4-6-13-16,-1-3-3 16,3-6-19-16,3 2-87 15,4-4-229-15,3 0-564 16</inkml:trace>
  <inkml:trace contextRef="#ctx0" brushRef="#br0" timeOffset="14">15903 13112 1396 0,'-4'56'145'0,"-1"9"82"16,-4 11-132-16,0-2-42 15,-2-2-15-15,-3-5-27 16,0-7-9-16,1-11-3 16,-1-9-1-16,5-8-8 15,0-11-27-15,4-9-4 16,1-5 2-16,4-6-2 15,0-1-3-15,0-3-1 16,0-11-22-16,0-3-63 16,0-7-70-16,0-2-27 15,0 0-11-15,6 3-52 16,1 5-10-16,5 3 47 16,-1 6 462-16,3 4 158 15,-1 2-137-15,6 3-85 16,-1 0-10-16,2 0-49 0,1 0-3 15,1 0-4-15,1 0-28 16,-5 0-8-16,1 0-21 16,-1 0-16-16,-2 0-9 15,-3 0-31-15,3-6-45 16,-2 1-77-16,-3-6-25 16,3 0-140-16</inkml:trace>
  <inkml:trace contextRef="#ctx0" brushRef="#br0" timeOffset="15">16226 13148 1242 0,'0'0'32'15,"-32"70"222"-15,9-5-87 16,-2 16-50-16,3 12-21 16,-1 6-29-16,3-2-25 15,1-7-23-15,3-10-8 16,5-15-11-16,0-15 0 15,4-12 0-15,5-14 0 16,-1-7-10-16,3-12-27 0,0-5-5 16,0-1-25-16,0-14-40 15,5-3-211-15,2-6-395 16</inkml:trace>
  <inkml:trace contextRef="#ctx0" brushRef="#br0" timeOffset="16">16201 10476 1057 0,'0'0'-2'0,"0"0"110"15,0 0-54-15,0 0-13 16,-9 56 24-16,9-44-37 15,0 0-23-15,5-3-4 16,4-1 1-16,2-4-1 16,3-4-4-16,-1 0 2 15,-1 0 5-15,-3-9 0 16,-2-6 2-16,-3-1 6 16,-4-4 5-16,0-3 4 15,-7 1 4-15,-4 4-18 16,-5 2 16-16,0 6 18 15,5 6 3-15,-3 4-10 16,3 4-3-16,2 13-4 16,4 5-5-16,5 4 7 15,0 4-20-15,2 0 2 16,12-2-6-16,2-4-6 16,2-4 0-16,3-5-1 15,-3-9 0-15,-2-6 3 16,0 0 5-16,-5-12-2 15,-2-7 6-15,-4-5 5 16,-5-5 1-16,0 3-10 16,-5-1 4-16,-9 2-8 15,-2 7 1-15,-2 4 4 16,-2 7 2-16,-1 5-2 16,5 2-3-16,3 6-1 15,4 8 10-15,2 3-2 16,7 4-9-16,0-1-1 15,2-1 3-15,12 0-4 16,2-4 1-16,4-6 1 0,-4-6-5 16,2-3 4-1,-4 0-1-15,-5-9 0 0,0-6 2 16,-4-5-4-16,-5 1 3 16,0 0-1-16,-3 1-1 15,-6 4 0-15,-2 5 3 16,-3 5 0-16,1 4-2 15,1 0 3-15,-1 0-2 16,4 8-1-16,4 2 0 16,5 0 3-16,0 1-2 15,5-2 0-15,4-1 1 16,7-2 2-16,-3-4-1 16,1-2 2-16,-1 0 4 15,-3-8-5-15,-4-4-1 16,-1-1-2-16,-3-2-1 15,-2 3-6-15,0-1-14 16,0 5-34-16,0 0-64 16,0 5-153-16,2 1-225 15</inkml:trace>
  <inkml:trace contextRef="#ctx0" brushRef="#br0" timeOffset="17">16731 10501 925 0,'0'0'16'16,"0"0"117"-16,0 0-60 15,-64 11 21-15,51-4 26 16,1 4-57-16,5 1-42 16,7 2-12-16,0-1 1 15,3 1 1-15,13 0-4 16,-1-2-6-16,4-4 1 15,-1-6 3-15,-2-2 0 16,0 0 2-16,-5-8-1 16,-2-4 5-16,-7-4-2 15,-2-5 4-15,0 1-6 16,-2-1-5-16,-11 3-1 16,-3 1 5-16,-5 6 5 15,-2 5 0-15,-2 3 5 16,3 3 9-16,3 0 9 15,4 6-11-15,8 6-8 16,7 2-10-16,0 3 3 16,9 0-1-16,9-2-5 15,2-2 0-15,5-3-4 16,-2-3 0-16,0-7-2 16,-3 0 3-16,-4 0 1 15,-2-3 2-15,-5-9 1 16,-7 0-2-16,-2-1-5 15,0-1 4-15,-9 0-4 16,-7 3 3-16,-6 5-1 0,-1 4 1 16,0 2 2-1,3 0 2-15,1 4 4 0,8 11-1 16,9-1-2-16,2 3 1 16,2-1 2-16,14 2-3 15,4-4 0-15,3-1-4 16,0-3 4-16,-3-7-4 15,-1-3 3-15,-6 0 1 16,-4-4 0-16,-4-9 2 16,-5-5-6-16,0 1-2 15,-5 1-1-15,-8 2 0 16,-1 5 3-16,-2 5-1 16,0 4 2-16,3 0-1 15,1 2 3-15,3 7-2 16,7-2 3-16,2-2-1 15,0 0 5-15,2-2-1 16,7-3 5-16,0 0-1 16,3 0-5-16,-3 0-2 15,-2-3-9-15,2 0-40 16,-2-1-113-16,-1 1-367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24.7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16081 10910 863 0,'0'-10'72'16,"0"2"83"-16,0 3 18 16,0 2-61-16,0 3-13 15,0 0-39-15,0 13-34 16,-5 10 22-16,0 14 30 15,1 12-24-15,2 12 4 16,-1 9-17-16,3 6-16 16,0 3-21-16,-2-2 0 15,-2-4-4-15,-1-2 0 16,0-6 1-16,3-6-1 16,-2-5 3-16,1-6-5 15,1-7 6-15,0-8-6 16,0-7 4-16,-1-6-4 15,1-6-5-15,0-6-7 16,2-3-14-16,-3-3-6 16,1-2-13-16,0 0-10 15,0 0-21-15,-1-8-55 16,3-4-102-16,-2-5-53 16,2-3-358-16</inkml:trace>
  <inkml:trace contextRef="#ctx0" brushRef="#br0" timeOffset="1">16058 10869 698 0,'0'0'43'0,"0"0"97"15,0 0-66-15,0 0-20 16,0 23 30-16,2-13-10 15,5-1 12-15,2 6-7 16,2 2-14-16,3 2-3 16,2 5-19-16,4 2-5 15,3 6-6-15,4 3-11 16,1 3 1-16,4 3-4 16,2 2-2-16,2 0-1 15,-2 5 6-15,0-6 1 16,0 1-8-16,-4 0-1 15,-3-3-6-15,-2-3 0 16,-4-2 4-16,1-3-1 16,-6-4 1-16,-4-7-5 15,-1-6 2-15,-4-1-8 16,0-4 3-16,-3-3-3 16,1 0 0-16,-3-2 0 15,0 1-3-15,1-4-2 16,-1 2-7-16,-2-1-3 15,2-3-6-15,-2 2-12 16,0-2-13-16,0 0-43 16,0-7-62-16,-2-3-113 15,-3-5-20-15,1-2-353 16</inkml:trace>
  <inkml:trace contextRef="#ctx0" brushRef="#br0" timeOffset="2">16810 10869 892 0,'0'0'29'15,"0"0"84"-15,0 0-33 16,0 0-42-16,5-2-2 15,-5 12 21-15,-7 2 34 16,3 5-21-16,-1 4 7 0,1 4-5 16,-1 3-15-16,-2 4-9 15,0 3-10-15,3 2-7 16,-3 2 8-16,2-2-15 16,1 0-14-16,-3-2 9 15,3-3-11-15,-3 1-2 16,2-2 1-16,1-1 3 15,-1-2-5-15,3 2 1 16,-3-4-1-16,5 0-3 16,-2-1 1-16,0-1 0 15,-1 0 1-15,3-2-1 16,-2-1 2-16,0-2-3 16,0 0 2-16,-1-2-2 15,1 1 2-15,2-1-2 16,-2-1-1-16,-1 0 0 15,3-1-2-15,0-1 2 16,0-1 1-16,0 3-3 16,0-2 0-16,0-1 4 15,0 0-5-15,0 0 4 16,0-3-3-16,0-2 3 16,0-2-3-16,0 1 1 15,0-4-2-15,0 0 2 16,0 0 3-16,0 2-4 15,0 1 0-15,0-2 3 16,0 1-2-16,0-1 0 16,0 0-2-16,0-1 3 15,0-2-1-15,0 1-3 16,0-2 3-16,0 3-2 16,0-3 3-16,0 0-2 0,0 0-1 15,0 0 2-15,0 0-4 16,0 0-3-16,0 0 0 15,-2-8 2-15,-2-1-2 16,1-2 5-16,-1-1-4 16,-1-1-1-16,1 0 1 15,-1 1-2-15,1-2 2 16,-3 1-2-16,0 0 2 16,0-1-7-16,0 0 6 15,1 1 0-15,-1-1-4 16,-2 0 5-16,0 0 4 15,2-2-3-15,-5 0 3 16,1 0 1-16,0-2-1 16,-3-2-3-16,3 0-7 15,-5-1-2-15,4 1-12 16,1 0 1-16,-3 0 7 16,3 2 6-16,0 2 4 15,-1-2 8-15,3 6-1 16,-2-3 0-16,-1 4 1 15,1-1 1-15,-3 0 0 16,1-1-1-16,-3-3 4 16,-2 3-4-16,-1 0 1 15,3-3-2-15,-2 1 4 16,2 3-3-16,0-3 0 16,3 4 3-16,1 0-2 15,1 1 0-15,4 1-1 16,3 0 0-16,-1 4-2 15,1-3 2-15,-1 3-4 16,3-1 2-16,-3 2-1 0,1-2-5 16,-3 0-17-16,2 3-14 15,-2-2-4-15,3 1-21 16,-3-1-18-16,0 2-28 16,3 0-5-16,1-1-65 15,1 1-97-15,2 1-337 16</inkml:trace>
  <inkml:trace contextRef="#ctx0" brushRef="#br0" timeOffset="3">16106 10998 776 0,'0'0'39'0,"0"0"98"15,18 14-61-15,-11-7-29 16,-1 0 12-16,1 5-17 16,0-1-3-16,2 5 20 15,2 1 21-15,3 3-31 16,2 3-1-16,0 0-5 15,4 1-9-15,1 1-10 0,-3 0-1 16,-2 0-1-16,2-4-2 16,-4 3-4-16,-1-4-4 15,3 1-4-15,-2 0-3 16,2 0-2-16,-2 0 1 16,2 1 0-16,-1-1 1 15,1-1 0-15,-2 0 4 16,2 0-1-16,-2-1-3 15,-1 1-3-15,1 1 3 16,-1-5 0-16,-1 1-1 16,-1 0 3-16,1-2-2 15,-1 0-3-15,0 0 1 16,-2-3 1-16,3 1 2 16,-5-1 0-16,2 0-3 15,0-1-1-15,-2-2 0 16,-1 2-2-16,4 1 2 15,-1 0-3-15,0 2 3 16,2 2-2-16,-2-2 0 16,0 0-1-16,0 1 0 15,0-3 2-15,-2 2 0 16,0-3-1-16,0-2 0 16,-5-3-1-16,1 0-1 15,-1-4-4-15,-2-2-2 16,0 0-3-16,0 0-1 15,0 0 9-15,0 0 2 16,0 0 2-16,0 0 0 16,0 0 2-16,0-2-1 15,-2-6 0-15,-3-1-3 16,3-4 1-16,-3-1 0 0,3-6-2 16,-3-3 3-16,5-6-3 15,0-3 0-15,0-6 0 16,0-6-1-16,0 0-6 15,5-5 10-15,-1 1 0 16,1 2 1-16,0-3-2 16,-3 7-1-16,-2 2 2 15,2 4-2-15,-2 2 0 16,0 4 2-16,0 3 0 16,0 3-4-16,0 0 5 15,0 0-2-15,0 0 0 16,2 2 0-16,-2 2-2 15,0 0 0-15,0 0 2 16,0 3 0-16,0 1 1 16,0 3-2-16,0 3 3 15,0-1-4-15,0 3 3 16,0 1 4-16,0 3-4 16,0-1 2-16,0 1-3 15,3 0 2-15,-3 1-1 16,0 1-1-16,0-3-2 15,2 3 3-15,-2-1-1 16,0 0-7-16,0 0-9 16,0-2-23-16,0 1 0 15,0 1-5-15,0-2-5 16,-2 5-24-16,-1-2-53 16,-1 2-81-16,2 0-77 15,-3 2-528-15</inkml:trace>
  <inkml:trace contextRef="#ctx0" brushRef="#br0" timeOffset="4">16058 10982 823 0,'0'0'24'0,"0"0"82"15,0 25-14-15,0-6 5 16,0 4 43-16,0 4-39 16,0 2-28-16,2 0 4 15,0 0-21-15,-2 0-20 16,3-3-5-16,-1 3-16 15,-2 0-4-15,4 1-1 16,-1 1-1-16,-1 1-6 16,0 1 3-16,1 0-3 15,-1 0 3-15,0-2 6 16,-2 2-4-16,0-6-3 16,0-2 3-16,0-2 2 15,0-2-5-15,-2-2-3 16,0-1 0-16,-3 0 1 15,0-1-2-15,-1 0-1 16,3 1 4-16,-1-2-5 16,2 0 3-16,-3-5-3 15,3 2 2-15,-1-2-2 16,3-2 1-16,-2-2 0 0,2 0 0 16,-2-4-2-1,2 0 2-15,0 0 2 0,0-1-3 16,0-2 2-16,-2 1-3 15,2-1-2-15,0 0 0 16,0 0-9-16,0 0 4 16,-3 0 4-16,3-6 0 15,-2-6-3-15,2 0-6 16,-2-5-2-16,2-1 1 16,0-6 12-16,0 2 1 15,0-7-11-15,0-3 7 16,0-2-4-16,0-8 11 15,0 0-8-15,0-6 1 16,0-4-7-16,0-3-10 16,0 0-5-16,0-3-9 15,0 5-2-15,0 1 24 16,0 10 4-16,0 4 10 16,0 7-1-16,0 6 5 15,0 6 0-15,0 3 7 16,0 5 12-16,0 4-4 15,0 0-9-15,0 2-8 16,0 1 4-16,0 1-3 16,0 3-2-16,0-3 2 15,0 2 0-15,0 1-2 16,0 0 1-16,0 0-1 16,0 0 2-16,0 0-1 15,0 0 1-15,0 0 2 16,0 0 4-16,0 0-2 15,0 0 3-15,0-1 0 16,2-1-2-16,-2 0-4 0,0 2-4 16,0-3-1-1,2 1-8-15,-2 2-2 0,0 0 4 16,0 0 0-16,0 0-3 16,3 0 4-1,-3 0-2-15,0 0 2 0,0 0 1 16,2 5-1-16,-2 4-1 15,2 2 4-15,-2 4 4 16,2 5 0-16,1 4 1 16,-1 4 2-16,0 5 3 15,3 4 11-15,-3 1-3 16,0 4 0-16,3 1 12 16,-5 1-5-16,2 4-1 15,-2-4-1-15,0 2 5 16,0-4-10-16,0 2-1 15,0-4-3-15,-2-4-6 16,-5 1 3-16,0-4-4 16,0-3 3-16,1-2-6 15,-1-2 1-15,2-3-3 16,-2-2 5-16,3-1-5 16,2-4 3-16,-1-3 0 15,-1-4 0-15,4 0-2 16,0-5 2-16,-2 0-3 15,2-1 4-15,0-1-3 16,0 0 3-16,0 0 0 16,0 1-4-16,0 0 5 15,0-1-3-15,0 1 7 16,0 0-4-16,-3-2-4 16,3-1 1-16,-2 0-7 0,0 0-21 15,2-4-41 1,0-4-114-16,0-1-184 0,0 0-156 15</inkml:trace>
  <inkml:trace contextRef="#ctx0" brushRef="#br0" timeOffset="5">15701 11361 1055 0,'0'0'108'0,"0"0"114"15,-55 0-139-15,30 0 10 16,0 0-19-16,-7 0-40 16,3 0-8-16,-3 0-5 15,-2-7-11-15,0-1-6 16,0-4-1-16,4 1-5 16,3 1-14-16,6-2-43 15,8 0-130-15,6 1-236 16</inkml:trace>
  <inkml:trace contextRef="#ctx0" brushRef="#br0" timeOffset="6">14925 10716 1268 0,'0'0'30'0,"-31"78"129"16,15-8-25-16,0 17-8 0,2 14-14 15,5 5-53-15,4 0-21 16,1-4-17 0,4-9-8-16,-2-13-4 0,2-10 0 15,-3-11-3-15,3-6 1 16,0-12-4-16,0-7 1 16,0-10-3-16,0-7 1 15,0-8-1-15,0-3-2 16,0-4 0-16,0-2-6 15,0 0-2-15,0 0-8 16,0 0 0-16,0 0-7 16,0 0 0-16,0 0-17 15,0-4-33-15,3-10-50 16,-3-5-145-16,0-5-127 16,2-5-293-16</inkml:trace>
  <inkml:trace contextRef="#ctx0" brushRef="#br0" timeOffset="7">14850 11369 1467 0,'0'0'3'15,"-68"-11"155"-15,23 5-67 16,-12-5-45-16,-2 1-6 16,-3 0-23-16,6 0-13 15,3 0-4-15,10 5 2 0,11 1-4 16,9 4-5 0,10 0-11-16,6 0-13 0,5 0-33 15,2 0-67 1,0 0-96-16,0 0-97 0,0 0-131 15</inkml:trace>
  <inkml:trace contextRef="#ctx0" brushRef="#br0" timeOffset="8">14434 10727 1384 0,'0'0'106'16,"0"0"72"-16,-43 73-84 15,29-12-1-15,1 17-16 16,1 15-21-16,3 12-10 15,0 5-33-15,0 0-13 16,2-5 0-16,-4-10 0 16,2-10 0-16,-3-13 0 15,3-12 0-15,0-10 0 16,0-12 0-16,2-11 0 16,1-8 0-16,3-8 0 15,1-5 0-15,0-5 0 16,2-1 0-16,0 0-5 0,0 0-21 15,0-5-10-15,0-4-22 16,2-6-16-16,3-8-78 16,1-3-205-16,3 0-221 15</inkml:trace>
  <inkml:trace contextRef="#ctx0" brushRef="#br0" timeOffset="9">17076 11436 1101 0,'0'0'127'0,"0"0"46"16,82 0-91-16,-48 0 1 15,-2 0-33-15,-2 0-26 16,-1 0-17-16,-6 1-5 15,-2-1-2-15,-5 0-12 16,-3 0-41-16,-1 0-81 16,-3 0-94-16,-3-8-109 15</inkml:trace>
  <inkml:trace contextRef="#ctx0" brushRef="#br0" timeOffset="10">17829 10835 1150 0,'0'0'7'0,"-14"111"130"0,3-19 94 16,-3 30-81-16,-4 19-19 15,-2 9-58-15,-3-5-10 16,3-11-26-16,-1-13-9 16,3-25-8-16,4-22-10 15,5-18-4-15,5-15-2 16,-1-14-4-16,5-11-19 16,0-13-19-16,2-3-30 15,5-11-29-15,2-13-124 16,0-4-175-16,-2-7-58 15</inkml:trace>
  <inkml:trace contextRef="#ctx0" brushRef="#br0" timeOffset="11">17661 11681 1112 0,'0'0'94'0,"0"0"73"15,0 0-88-15,73-35 10 0,-42 27-18 16,6 1-33 0,6 0-5-16,5 3 3 15,2 1-3-15,0 1-5 0,-5 0-11 16,-1-1-12-16,-10 3-7 15,-7-3-1-15,-9-3-23 16,-11-3-38-16,-7-8-67 16,0-4-181-16,-7-6-142 15</inkml:trace>
  <inkml:trace contextRef="#ctx0" brushRef="#br0" timeOffset="12">18166 10810 1408 0,'0'0'19'0,"-16"57"69"15,7 11 30-15,-3 29 10 16,1 23-13-16,0 17-36 15,1 1-30-15,4-8-17 16,-1-15-21-16,2-15-11 16,5-17 0-16,0-15 0 15,0-12 0-15,0-14 0 16,7-10 0-16,-5-11 0 16,1-9 0-16,1-5-52 15,-2-3-39-15,3-2-49 16,0-2-126-16,-1 0-302 15</inkml:trace>
  <inkml:trace contextRef="#ctx0" brushRef="#br0" timeOffset="13">16292 12298 1219 0,'0'0'11'16,"0"76"179"-16,-5-24-5 16,-6 3-81-16,-5 0-19 15,0-5-33-15,-2-8-35 16,4-6-13-16,-1-3-3 16,3-6-19-16,3 2-87 15,4-4-229-15,3 0-564 16</inkml:trace>
  <inkml:trace contextRef="#ctx0" brushRef="#br0" timeOffset="14">15903 13112 1396 0,'-4'56'145'0,"-1"9"82"16,-4 11-132-16,0-2-42 15,-2-2-15-15,-3-5-27 16,0-7-9-16,1-11-3 16,-1-9-1-16,5-8-8 15,0-11-27-15,4-9-4 16,1-5 2-16,4-6-2 15,0-1-3-15,0-3-1 16,0-11-22-16,0-3-63 16,0-7-70-16,0-2-27 15,0 0-11-15,6 3-52 16,1 5-10-16,5 3 47 16,-1 6 462-16,3 4 158 15,-1 2-137-15,6 3-85 16,-1 0-10-16,2 0-49 0,1 0-3 15,1 0-4-15,1 0-28 16,-5 0-8-16,1 0-21 16,-1 0-16-16,-2 0-9 15,-3 0-31-15,3-6-45 16,-2 1-77-16,-3-6-25 16,3 0-140-16</inkml:trace>
  <inkml:trace contextRef="#ctx0" brushRef="#br0" timeOffset="15">16226 13148 1242 0,'0'0'32'15,"-32"70"222"-15,9-5-87 16,-2 16-50-16,3 12-21 16,-1 6-29-16,3-2-25 15,1-7-23-15,3-10-8 16,5-15-11-16,0-15 0 15,4-12 0-15,5-14 0 16,-1-7-10-16,3-12-27 0,0-5-5 16,0-1-25-16,0-14-40 15,5-3-211-15,2-6-395 16</inkml:trace>
  <inkml:trace contextRef="#ctx0" brushRef="#br0" timeOffset="16">16201 10476 1057 0,'0'0'-2'0,"0"0"110"15,0 0-54-15,0 0-13 16,-9 56 24-16,9-44-37 15,0 0-23-15,5-3-4 16,4-1 1-16,2-4-1 16,3-4-4-16,-1 0 2 15,-1 0 5-15,-3-9 0 16,-2-6 2-16,-3-1 6 16,-4-4 5-16,0-3 4 15,-7 1 4-15,-4 4-18 16,-5 2 16-16,0 6 18 15,5 6 3-15,-3 4-10 16,3 4-3-16,2 13-4 16,4 5-5-16,5 4 7 15,0 4-20-15,2 0 2 16,12-2-6-16,2-4-6 16,2-4 0-16,3-5-1 15,-3-9 0-15,-2-6 3 16,0 0 5-16,-5-12-2 15,-2-7 6-15,-4-5 5 16,-5-5 1-16,0 3-10 16,-5-1 4-16,-9 2-8 15,-2 7 1-15,-2 4 4 16,-2 7 2-16,-1 5-2 16,5 2-3-16,3 6-1 15,4 8 10-15,2 3-2 16,7 4-9-16,0-1-1 15,2-1 3-15,12 0-4 16,2-4 1-16,4-6 1 0,-4-6-5 16,2-3 4-1,-4 0-1-15,-5-9 0 0,0-6 2 16,-4-5-4-16,-5 1 3 16,0 0-1-16,-3 1-1 15,-6 4 0-15,-2 5 3 16,-3 5 0-16,1 4-2 15,1 0 3-15,-1 0-2 16,4 8-1-16,4 2 0 16,5 0 3-16,0 1-2 15,5-2 0-15,4-1 1 16,7-2 2-16,-3-4-1 16,1-2 2-16,-1 0 4 15,-3-8-5-15,-4-4-1 16,-1-1-2-16,-3-2-1 15,-2 3-6-15,0-1-14 16,0 5-34-16,0 0-64 16,0 5-153-16,2 1-225 15</inkml:trace>
  <inkml:trace contextRef="#ctx0" brushRef="#br0" timeOffset="17">16731 10501 925 0,'0'0'16'16,"0"0"117"-16,0 0-60 15,-64 11 21-15,51-4 26 16,1 4-57-16,5 1-42 16,7 2-12-16,0-1 1 15,3 1 1-15,13 0-4 16,-1-2-6-16,4-4 1 15,-1-6 3-15,-2-2 0 16,0 0 2-16,-5-8-1 16,-2-4 5-16,-7-4-2 15,-2-5 4-15,0 1-6 16,-2-1-5-16,-11 3-1 16,-3 1 5-16,-5 6 5 15,-2 5 0-15,-2 3 5 16,3 3 9-16,3 0 9 15,4 6-11-15,8 6-8 16,7 2-10-16,0 3 3 16,9 0-1-16,9-2-5 15,2-2 0-15,5-3-4 16,-2-3 0-16,0-7-2 16,-3 0 3-16,-4 0 1 15,-2-3 2-15,-5-9 1 16,-7 0-2-16,-2-1-5 15,0-1 4-15,-9 0-4 16,-7 3 3-16,-6 5-1 0,-1 4 1 16,0 2 2-1,3 0 2-15,1 4 4 0,8 11-1 16,9-1-2-16,2 3 1 16,2-1 2-16,14 2-3 15,4-4 0-15,3-1-4 16,0-3 4-16,-3-7-4 15,-1-3 3-15,-6 0 1 16,-4-4 0-16,-4-9 2 16,-5-5-6-16,0 1-2 15,-5 1-1-15,-8 2 0 16,-1 5 3-16,-2 5-1 16,0 4 2-16,3 0-1 15,1 2 3-15,3 7-2 16,7-2 3-16,2-2-1 15,0 0 5-15,2-2-1 16,7-3 5-16,0 0-1 16,3 0-5-16,-3 0-2 15,-2-3-9-15,2 0-40 16,-2-1-113-16,-1 1-367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35.0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16758 11601 619 0,'7'0'53'16,"0"-3"98"-16,0-1-35 15,-5-3-25-15,2 1 22 16,-1-3 0-16,-3-1-28 15,0 0 1-15,0-4-11 16,-3 1-34-16,-12-2-21 16,-6-3 3-16,-13 0-9 15,-14 0 0-15,-11 2 8 0,-14 6 5 16,-9 7 3 0,-4 3-7-16,-3 17-3 15,3 18 7-15,6 15-4 16,10 10-9-16,13 12-1 15,12 8-2-15,13 4 2 0,11 3 2 16,14-3-9-16,7 1 2 16,14-7-8-16,13-7 5 15,12-8-8-15,13-8-1 16,10-6 0-16,8-14 5 16,3-6-2-16,13-12-1 15,1-8 3-15,-3-9-1 16,-7 0-2-16,-6-6 2 15,-12-8 0-15,-14 0-8 16,-13 2-9-16,-9 2-16 16,-9 5-10-16,-10 2-38 15,-4 3-43-15,0 0-260 16,0 0-21-16</inkml:trace>
  <inkml:trace contextRef="#ctx0" brushRef="#br0" timeOffset="1">16560 10429 1113 0,'0'0'1'0,"0"0"82"15,0 0-1-15,3 56 38 16,-8-14 16-16,-2 8-32 15,-2 3-55-15,2 4 10 16,0-2-25-16,1-3-12 16,1-5-9-16,1-7-11 15,1-8-2-15,1-8-8 16,0-9-42-16,2-5-45 16,-3-10-107-16,3 0-188 15,0-15-393-15</inkml:trace>
  <inkml:trace contextRef="#ctx0" brushRef="#br0" timeOffset="2">16876 9433 1003 0,'0'0'7'0,"7"57"117"16,-7-5 28-16,0 18-7 16,0 13-10-16,-7 9-33 15,3 4-33-15,-1-4-16 0,3-9-14 16,0-9-22-16,2-13-15 15,0-12 0-15,0-10-4 16,-3-10 3-16,1-12-7 16,0-9-28-16,-5-8-48 15,3-19-69-15,-1-14-195 16,3-11-311-16</inkml:trace>
  <inkml:trace contextRef="#ctx0" brushRef="#br0" timeOffset="3">16892 9885 1109 0,'0'0'3'16,"0"0"130"-16,-77 0-59 15,27 0-20-15,-11 0 9 16,-8-7-20-16,1 1-22 15,4-1-4-15,12 1-12 16,7 1-21-16,13 1-55 16,11-1-66-16,10 2-69 15,6-6-85-15,5-2-507 16</inkml:trace>
  <inkml:trace contextRef="#ctx0" brushRef="#br0" timeOffset="4">16467 9380 1167 0,'0'0'0'0,"-4"61"200"16,-3-12-34-16,0 13-54 15,-2 13-2-15,0 4-48 16,2 2-28-16,0-5-12 16,3-4-8-16,1-9-9 15,3-7-3-15,0-7-5 16,0-5-7-16,0-9-31 16,0-8-42-16,3-9-80 15,-1-8-206-15,-2-10-313 16</inkml:trace>
  <inkml:trace contextRef="#ctx0" brushRef="#br0" timeOffset="5">15576 11913 953 0,'0'0'65'16,"0"0"71"-16,0 0-38 16,-57-1 11-16,21-2-33 15,-5 0-42-15,-3-4-26 0,-3 0-7 16,6 1-27-1,-2 0-140-15,4-3-136 16,0 1-387-16</inkml:trace>
  <inkml:trace contextRef="#ctx0" brushRef="#br0" timeOffset="6">14946 11285 979 0,'0'0'95'0,"0"0"1"15,-2 58 13-15,-12-1 36 16,0 12-2-16,-6 11-63 16,-1 7-4-16,1-2-20 15,2-2-12-15,0-7-21 16,4-6-2-16,3-6-17 15,4-10 2-15,-2-10-5 16,4-13 2-16,3-10-7 16,0-8-18-16,2-10-37 0,0-3-30 15,0-9-27 1,0-14-207-16,0-7-106 16</inkml:trace>
  <inkml:trace contextRef="#ctx0" brushRef="#br0" timeOffset="7">14864 11822 1191 0,'0'0'79'0,"0"0"85"16,-89-14-117-16,48 12-13 15,-2-2-15-15,0 1-15 16,0 0-9-16,6 0-49 15,6 0-81-15,8 1-100 16,5-5-110-16</inkml:trace>
  <inkml:trace contextRef="#ctx0" brushRef="#br0" timeOffset="8">14598 11202 1176 0,'0'0'75'0,"-7"80"173"0,-9-13-110 15,-4 11-36 1,-7 7-23-16,-5 4-35 0,-2 1-10 15,-1-5-11-15,6-6-5 16,4-8-10-16,4-6-4 16,8-12-1-16,4-8-3 15,4-10-15-15,5-8-35 16,0-7-66-16,9-9-111 16,7-11-215-16,5 0-346 15</inkml:trace>
  <inkml:trace contextRef="#ctx0" brushRef="#br0" timeOffset="9">16933 12035 891 0,'0'0'101'16,"0"0"0"-16,62 0-35 15,-28-2 16-15,4 0-12 16,6-1-24-16,-6 0-28 16,-1-1-5-16,-10-1 5 15,-4-3-10-15,-12 2-8 16,-4-3-48-16,-5 0-141 15,-2 0-145-15</inkml:trace>
  <inkml:trace contextRef="#ctx0" brushRef="#br0" timeOffset="10">17745 11530 1062 0,'0'57'81'16,"0"17"160"-16,-16 20-89 15,-9 10-46-15,-2 5-29 16,-1-5-23-16,3-5-31 16,3-13-11-16,6-14-20 15,4-17 6-15,3-13 1 16,5-14-12-16,-1-14-55 16,5-10-54-16,0-8-60 15,0-16-100-15,0-11-96 16</inkml:trace>
  <inkml:trace contextRef="#ctx0" brushRef="#br0" timeOffset="11">17659 12112 1034 0,'0'0'120'15,"0"0"66"-15,68-4-118 16,-39 3-13-16,3-1-13 15,2-2-26-15,3 2-13 16,-5-3-2-16,-1-1-3 0,-3-1-10 16,-1-4-32-1,-4-2-61-15,-3-7-95 0,-4-7-88 16,2-6-524-16</inkml:trace>
  <inkml:trace contextRef="#ctx0" brushRef="#br0" timeOffset="12">18182 11541 1124 0,'0'0'23'0,"0"62"123"16,-21-4 47-16,-8 22-80 15,-8 12-25-15,-4 7-15 16,3 0-33-16,3-6-20 15,8-9-11-15,9-11-7 16,11-17-4-16,5-9-2 16,2-9 1-16,0-6-18 15,4-6-35-15,6-4-58 16,-4-7-97-16,6-1-191 16,-3-6-367-16</inkml:trace>
  <inkml:trace contextRef="#ctx0" brushRef="#br0" timeOffset="13">16276 12951 1024 0,'0'0'6'0,"0"0"133"16,-14 71 62-16,5-32-80 15,-2 5 3-15,-3 1-54 16,3 0-33-16,0-1-30 15,-1-1-7-15,-1-2-11 16,1-3-110-16,1-3-268 16,2-6-553-16</inkml:trace>
  <inkml:trace contextRef="#ctx0" brushRef="#br0" timeOffset="14">15908 13582 1045 0,'-12'54'41'0,"-1"13"187"15,-8 12 10-15,-1 7-103 16,-1-1-37-16,0-3-48 16,-2-6-27-16,2-7-15 15,3-6-6-15,4-10 0 16,2-10-16-16,3-10-75 15,4-13-80-15,3-11-153 16,-1-9-109-16</inkml:trace>
  <inkml:trace contextRef="#ctx0" brushRef="#br0" timeOffset="15">15894 14131 1118 0,'0'0'32'0,"86"-1"148"16,-45 1-49-16,0 0-82 15,0 3-28-15,-7 2-8 16,0-1-13-16,-6-1 0 16,-3-3-31-16,0 0-64 15,-5-5-89-15,-4-15-103 16,0-7-329-16</inkml:trace>
  <inkml:trace contextRef="#ctx0" brushRef="#br0" timeOffset="16">16369 13753 1227 0,'0'0'6'16,"-43"75"211"-16,14-13-46 15,-6 19-40-15,-3 11-28 16,4 7-29-16,2-2-12 16,2-5-15-16,5-8-38 15,3-13-9-15,6-16 0 16,2-10 0-16,5-13 0 16,4-7-5-16,3-6-55 15,2-6-64-15,7-6-115 16,9 0-336-16</inkml:trace>
  <inkml:trace contextRef="#ctx0" brushRef="#br0" timeOffset="17">15896 13681 708 0,'0'0'84'16,"0"0"51"-16,0 0-55 16,0 62 19-16,-9-31-3 15,-4 6 12-15,-6 7-19 16,1 2 7-16,-2 4-19 15,-1 4-17-15,-1-1-22 16,1 2 3-16,1 0-14 16,1 0-11-16,1-1-1 15,2-1-6-15,3-3 4 16,-3-4-14-16,4-5 5 16,1-3-2-16,2-9 0 15,0-5 0-15,2-7 0 16,2-6-1-16,1-6 0 15,2-2 2-15,-3-3-2 16,3 0 3-16,0 0-1 16,-1-5-3-16,1-1-10 15,0-2-10-15,2-1-14 16,0 1-25-16,0-2-55 16,4-1-124-16,3-4-119 0,2-1-429 15</inkml:trace>
  <inkml:trace contextRef="#ctx0" brushRef="#br0" timeOffset="18">15801 14075 674 0,'0'0'38'0,"0"0"75"15,0 0-30-15,0 0-11 16,36 3 7-16,-20 0 6 16,2-3-11-16,5 3 3 15,0 0-3-15,6 0-33 16,-1 2-17-16,-3 1-16 15,-3-3-3-15,-3 4-6 0,-6-5-2 16,-4-2-89-16,-4 0-201 16,-5-2-387-16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09T14:52:23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400 9056 1071 0,'0'0'48'0,"0"0"-43"0,0 0 68 16,0 4 88-16,5-4-112 15,6 0-30-15,7 1 15 16,5-1 7-16,18 0-5 16,14 0-3-16,22 0-9 15,14-3 11-15,20-6-21 16,23-2-9-16,16 0-8 15,23 2 8-15,18 1-7 16,12 3 11-16,15 3-8 16,9 2 6-16,1 0-9 15,-12 6-3-15,-12 1 15 16,-17 0-1-16,-30 2-14 16,-25-4 2-16,-39 2 4 15,-30-2 2-15,-26 2 4 16,-21-7-4-16,-21 0 0 15,-36 0-9-15,-29-10 4 16,-33-1 2-16,-37-4 1 16,-24 4 0-16,-29 5-7 15,-14 0 6-15,-3 5-30 16,1 1 8-16,2 0-3 16,7 0 8-16,16 0 0 15,11 2 4-15,21 3-16 16,11-1-7-16,25 0 33 15,20 1 3-15,24 2 5 16,22-3-7-16,13 1 2 16,17-2 0-16,8-1 1 15,6-1-4-15,6 0 2 0,-3-1-4 16,3 1 4-16,0-1-1 16,0 0-2-16,0 0-1 15,0 3-2-15,7 0-1 16,11-2 4-16,12 1 14 15,18-2-6-15,20 0 1 16,30-10-4-16,15-4 0 16,31-3-1-16,12 0 2 15,24 3-2-15,7 5 4 16,8 5 4-16,7 4-8 16,-4 0-3-16,-7 8-2 15,-4 5 19-15,-19 2 9 16,-11-1 1-16,-27-2-23 15,-24 0-4-15,-28-1 16 16,-28-4-1-16,-23-2-7 16,-20-2-7-16,-12 0 0 15,-33-1-8-15,-26-2 23 16,-32 0-9-16,-31 0 3 16,-30 0-4-16,-27 0 5 15,-21 0-6-15,-11 0-8 16,-2 10 7-16,-5 1 2 15,3-3 2-15,15 2-5 16,23-1-8-16,18-3 11 16,33-2-2-16,19-1 4 15,28 0-3-15,23-2 0 16,17-1-1-16,15 0-4 16,11 0 2-16,11 0 6 15,7 0-8-15,0 0 3 0,4-1-2 16,8 1-7-16,1-2-17 15,1 1-11-15,0 0-71 16,-1-3-166-16,-1-4-40 16</inkml:trace>
  <inkml:trace contextRef="#ctx0" brushRef="#br1" timeOffset="4583.04">589 11398 886 0,'0'0'5'0,"0"0"70"15,0 0 33-15,-21 0-38 16,21 0-23-16,0 0 10 16,0 0 5-16,0 0-21 15,0 0-15-15,19 0 4 16,6 0 0-16,11 0-8 16,21 0 21-16,18-4 17 15,27-6-25-15,21-6-6 16,20-3-18-16,28-2 0 15,22 1-8-15,14 4 4 16,18-2-1-16,14 8-10 16,2 6 2-16,2 4 1 15,-4 2 5-15,-16 9 0 16,-16 3-8-16,-32-2-4 0,-39-1 11 16,-40-4-1-1,-37-7 8-15,-50 0 21 0,-41-11 26 16,-59-9-55-16,-45-4-4 15,-51-5 5-15,-42 3-7 16,-31 8 13-16,-12 10-5 16,3 8-19-16,5 0-5 15,12 11 14-15,16 5 4 16,17 3-7-16,24-2 6 16,17 1-10-16,21-4 6 15,32-2-8-15,28-1 21 16,22-4-16-16,27-2 8 15,18-2 0-15,14-2 5 16,16-1-5-16,3 0 8 16,24 0 2-16,14-1-2 15,20-2-3-15,23-3 2 16,16 0 2-16,19 2-12 16,10 1 1-16,17-4-1 15,15 0 2-15,14 2-2 16,7 0-3-16,16 1 0 15,4 4 10-15,1 0-13 16,-3 0 6-16,-14 4 8 16,-24 5 1-16,-23-2 2 15,-42-3-6-15,-35 0 3 16,-37-4 4-16,-28 0 20 16,-47-7-11-16,-36-7-9 15,-41-4-4-15,-35-2-2 16,-33 5 15-16,-24 3-33 0,-10 8 12 15,-19 4 16 1,-2 0-13-16,9 6-3 0,18 8 1 16,23 0 5-16,25-1 4 15,41-3-8-15,27 2 1 16,34-6-5-16,25-1 5 16,16-2-8-16,21-3 8 15,11 0-3-15,23 0-3 16,22 0 10-16,23-3-5 15,26-8 10-15,28-1-7 16,17-4 5-16,23 0-8 16,15-4-3-16,18 5 9 15,19 0 1-15,11 4-9 16,5 4 17-16,6 5-23 16,-8 2 5-16,-14 0 13 15,-28 4-2-15,-18 7 0 16,-31 0-19-16,-35 0 13 15,-31-1-7-15,-26-3 14 16,-27-4-7-16,-18-3 0 16,-43 0-5-16,-39 0 1 15,-41-8 14-15,-38-4-7 16,-48 1 1-16,-30 0 4 16,-13 5-15-16,-5 2 3 15,2 4 18-15,12 0-2 16,22 10-16-16,28 1 7 15,34 1-5-15,22-1 4 16,37-3 7-16,30 0-2 16,26-3-12-16,19-3 5 15,14 1-6-15,11-3 3 16,7 0-5-16,18 0 1 16,11 0-1-16,10 0-26 0,6 0-47 15,5 0-74-15,0 0-118 16,-12-5-126-16</inkml:trace>
  <inkml:trace contextRef="#ctx0" brushRef="#br2" timeOffset="11116.5">566 13157 477 0,'0'0'17'16,"0"0"90"-16,0 0 59 16,-38 5-56-16,38-5-35 15,4 1-2-15,17-1-17 0,13 5 34 16,11-3-39-16,17 3-1 16,17-3-20-16,19 2 14 15,20-4-30-15,14 0-8 16,27 0 1-16,19 0 5 15,19-4 5-15,22 4 8 16,19 0-6-16,15 0-16 16,8 13-2-16,3-1 1 15,2 2 9-15,-11 0-24 16,-16 1 6-16,-21-4 2 16,-39-3 3-16,-33 2 4 15,-46-2-4-15,-34-6 19 16,-43-2-2-16,-35-2 36 15,-54-16-30-15,-38-1-24 16,-46-8-8-16,-41 2 14 16,-41 2 1-16,-32 7-10 15,-20 5-12-15,-21 8-13 16,-6 3 17-16,6 0-1 16,5 9 13-16,15 10 12 15,29 5-10-15,37 2-7 16,44 5 10-16,32 0 5 15,43-5-6-15,34-6-10 16,23-7-3-16,25-3-6 16,18-3-3-16,11-6-4 15,41-1 16-15,23 0 29 0,28 0-20 16,35-5 15 0,21-6-20-16,32-4 5 15,23 0 0-15,18 1 1 0,21 5 4 16,15 6-12-1,12 3-3-15,4 0 14 0,-7 3-1 16,-9 9-7-16,-17 3 2 16,-29-1 1-16,-33-1 3 15,-39-3-3-15,-43 2 13 16,-43-10 0-16,-42-2 4 16,-44 0 19-16,-60-11-7 15,-52-6-24-15,-57-3-7 16,-53-1 12-16,-42 6-12 15,-28 3 4-15,-22 6-4 16,4 6 6-16,13 0-29 16,21 17 22-16,28-1 5 15,33 5-10-15,42 0 9 16,38-3-4-16,32 0 7 16,41-3-2-16,31-7-1 15,26 1-5-15,27-4-4 16,21-3-16-16,38-2 23 15,36 0 11-15,42-9-8 16,33-7-4-16,42 0 10 16,33-2-11-16,21 6 6 15,14 5 11-15,9 3-25 16,-3 4 12-16,-13 6 0 16,-16 8 1-16,-25 6-6 15,-27 1 2-15,-19 5 2 16,-31-1 5-16,-28-6-8 15,-36-2 3-15,-27-7-3 16,-39-7 4-16,-32-3-3 0,-57-7-5 16,-52-11 9-1,-57-8-5-15,-56-3 7 0,-49 0 1 16,-35 4-9-16,-17 8 2 16,7 5 12-16,30 8-21 15,40 4 6-15,49 0 8 16,51 0-49-16,46 4-151 15,32-4-52-15,32 0-361 16</inkml:trace>
  <inkml:trace contextRef="#ctx0" brushRef="#br3" timeOffset="14916.99">609 15318 779 0,'0'0'20'15,"0"0"47"-15,0 0 27 16,0 0-27-16,7 0 1 16,-2-3-27-16,-1 0-10 15,8 0-11-15,6 1 7 16,14-4 6-16,13 0 7 16,19 0 2-16,22-3-9 15,21-2 4-15,20 0-6 16,28 1-7-16,18 4-9 15,25 1 5-15,11 5-5 16,9 0-5-16,5 3-20 16,0 11 11-16,-3 3 0 15,-8 1 7-15,-17 1-10 16,-13 0-3-16,-27-2 7 16,-32-5-1-16,-35-3 5 15,-35-7-11-15,-37-2 13 16,-30-2 19-16,-50-16-18 15,-36-5-18-15,-43-4 7 16,-37 1 4-16,-31 0-6 16,-32 9 8-16,-14 3 5 15,-3 9-17-15,13 5 7 16,12 0 0-16,26 1 11 16,32 5-19-16,40 0 1 15,35-1 7-15,27-2-7 16,30-3 5-16,20 0 1 0,15 0 7 15,10 0 4-15,3-2 2 16,24-5-7-16,14-2-5 16,23 0 4-16,20 2-2 15,25 3-1-15,34 3-2 16,19 1 9-16,29 0-2 16,16 2-4-16,11 7-10 15,2 6 11-15,-13 1-1 16,-20 5 1-16,-24-3 0 15,-35-1-10-15,-30-4 12 16,-37-3-5-16,-31-7 2 16,-30-3 10-16,-37-6 46 15,-45-10-49-15,-43-4-4 16,-36-2-6-16,-42 1 2 16,-28 8 8-16,-15 3-15 15,-6 8 5-15,6 2 5 16,12 0 7-16,29 2-23 15,41 5 15-15,33 1-7 16,42-1 12-16,34 0-6 16,26-1 3-16,15-3-7 15,14-3 3-15,0 0-1 16,18 0 0-16,5 0 3 16,11-1-5-16,14-3 3 15,13 4-3-15,12 0 8 16,2 0-11-16,-7 2 9 15,-13 7-3-15,-12-3 2 16,-18 0-2-16,-14 0-6 16,-6-3-13-16,-5-1-13 0,0-1-34 15,-7-1-72-15,-2 0-119 16,2-2-129 0</inkml:trace>
  <inkml:trace contextRef="#ctx0" brushRef="#br4" timeOffset="18650.25">575 17185 948 0,'0'0'7'0,"0"0"1"0,0 0 104 15,0 0-27 1,39-3-40-16,-5 0-13 0,18 0 22 16,19 3 10-16,20 0-15 15,22 0-31-15,19 0-4 16,21 0-9-16,10 9 0 15,15 0-3-15,4 7 4 16,-7 0-1-16,-12 0-13 16,-22-1 9-16,-22-2 3 15,-35-3-3-15,-30-4 20 16,-24 0 13-16,-21-6-5 16,-16 0 18-16,-43-4-25 15,-34-12-21-15,-39-3-1 16,-29-1 3-16,-44-1-2 15,-15 3 1-15,-3 5 1 16,10 5-21-16,17 4-2 16,30-1-13-16,25 3 7 15,35 1-18-15,28-2 23 16,24 1 5-16,18 0 19 16,13-2-1-16,14 1 13 15,9-3 30-15,27 1-12 16,17-3-19-16,19 1-8 15,24 2 17-15,22-1-12 16,10 6 2-16,17 0-15 16,7 0 4-16,10 11-1 15,-5 4 7-15,-5-1-3 16,-22 0-7-16,-26 0 1 16,-29-2-2-16,-34-5 9 15,-34-5-2-15,-21-2 42 16,-47 0-22-16,-34-3-12 15,-37-8 0-15,-23-1-4 0,-22 3 4 16,-5 2-24 0,14 4 12-16,15 1-3 0,30 0 7 15,30 2-3-15,25-2-1 16,25 1-4-16,20 0 5 16,16-2-4-16,9-1 4 15,30 0-2-15,23-3 3 16,29 3-8-16,16 1 1 15,23 3 6-15,16 0-5 16,2 6 6-16,6 8-1 16,-10 3 6-16,-10 4-7 15,-25-3 8-15,-24-1-21 16,-24-2 15-16,-29-8-11 16,-18 0 5-16,-7-3-6 15,-9 0-11-15,-25-4-19 16,-18 0 38-16,-21 0 0 15,-18 0-30-15,-14-6-4 16,5-2 5-16,9 0-75 16,21-1-121-16,22 1-30 15,28 2-377-15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35.9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16758 11601 619 0,'7'0'53'16,"0"-3"98"-16,0-1-35 15,-5-3-25-15,2 1 22 16,-1-3 0-16,-3-1-28 15,0 0 1-15,0-4-11 16,-3 1-34-16,-12-2-21 16,-6-3 3-16,-13 0-9 15,-14 0 0-15,-11 2 8 0,-14 6 5 16,-9 7 3 0,-4 3-7-16,-3 17-3 15,3 18 7-15,6 15-4 16,10 10-9-16,13 12-1 15,12 8-2-15,13 4 2 0,11 3 2 16,14-3-9-16,7 1 2 16,14-7-8-16,13-7 5 15,12-8-8-15,13-8-1 16,10-6 0-16,8-14 5 16,3-6-2-16,13-12-1 15,1-8 3-15,-3-9-1 16,-7 0-2-16,-6-6 2 15,-12-8 0-15,-14 0-8 16,-13 2-9-16,-9 2-16 16,-9 5-10-16,-10 2-38 15,-4 3-43-15,0 0-260 16,0 0-21-16</inkml:trace>
  <inkml:trace contextRef="#ctx0" brushRef="#br0" timeOffset="1">16560 10429 1113 0,'0'0'1'0,"0"0"82"15,0 0-1-15,3 56 38 16,-8-14 16-16,-2 8-32 15,-2 3-55-15,2 4 10 16,0-2-25-16,1-3-12 16,1-5-9-16,1-7-11 15,1-8-2-15,1-8-8 16,0-9-42-16,2-5-45 16,-3-10-107-16,3 0-188 15,0-15-393-15</inkml:trace>
  <inkml:trace contextRef="#ctx0" brushRef="#br0" timeOffset="2">16876 9433 1003 0,'0'0'7'0,"7"57"117"16,-7-5 28-16,0 18-7 16,0 13-10-16,-7 9-33 15,3 4-33-15,-1-4-16 0,3-9-14 16,0-9-22-16,2-13-15 15,0-12 0-15,0-10-4 16,-3-10 3-16,1-12-7 16,0-9-28-16,-5-8-48 15,3-19-69-15,-1-14-195 16,3-11-311-16</inkml:trace>
  <inkml:trace contextRef="#ctx0" brushRef="#br0" timeOffset="3">16892 9885 1109 0,'0'0'3'16,"0"0"130"-16,-77 0-59 15,27 0-20-15,-11 0 9 16,-8-7-20-16,1 1-22 15,4-1-4-15,12 1-12 16,7 1-21-16,13 1-55 16,11-1-66-16,10 2-69 15,6-6-85-15,5-2-507 16</inkml:trace>
  <inkml:trace contextRef="#ctx0" brushRef="#br0" timeOffset="4">16467 9380 1167 0,'0'0'0'0,"-4"61"200"16,-3-12-34-16,0 13-54 15,-2 13-2-15,0 4-48 16,2 2-28-16,0-5-12 16,3-4-8-16,1-9-9 15,3-7-3-15,0-7-5 16,0-5-7-16,0-9-31 16,0-8-42-16,3-9-80 15,-1-8-206-15,-2-10-313 16</inkml:trace>
  <inkml:trace contextRef="#ctx0" brushRef="#br0" timeOffset="5">15576 11913 953 0,'0'0'65'16,"0"0"71"-16,0 0-38 16,-57-1 11-16,21-2-33 15,-5 0-42-15,-3-4-26 0,-3 0-7 16,6 1-27-1,-2 0-140-15,4-3-136 16,0 1-387-16</inkml:trace>
  <inkml:trace contextRef="#ctx0" brushRef="#br0" timeOffset="6">14946 11285 979 0,'0'0'95'0,"0"0"1"15,-2 58 13-15,-12-1 36 16,0 12-2-16,-6 11-63 16,-1 7-4-16,1-2-20 15,2-2-12-15,0-7-21 16,4-6-2-16,3-6-17 15,4-10 2-15,-2-10-5 16,4-13 2-16,3-10-7 16,0-8-18-16,2-10-37 0,0-3-30 15,0-9-27 1,0-14-207-16,0-7-106 16</inkml:trace>
  <inkml:trace contextRef="#ctx0" brushRef="#br0" timeOffset="7">14864 11822 1191 0,'0'0'79'0,"0"0"85"16,-89-14-117-16,48 12-13 15,-2-2-15-15,0 1-15 16,0 0-9-16,6 0-49 15,6 0-81-15,8 1-100 16,5-5-110-16</inkml:trace>
  <inkml:trace contextRef="#ctx0" brushRef="#br0" timeOffset="8">14598 11202 1176 0,'0'0'75'0,"-7"80"173"0,-9-13-110 15,-4 11-36 1,-7 7-23-16,-5 4-35 0,-2 1-10 15,-1-5-11-15,6-6-5 16,4-8-10-16,4-6-4 16,8-12-1-16,4-8-3 15,4-10-15-15,5-8-35 16,0-7-66-16,9-9-111 16,7-11-215-16,5 0-346 15</inkml:trace>
  <inkml:trace contextRef="#ctx0" brushRef="#br0" timeOffset="9">16933 12035 891 0,'0'0'101'16,"0"0"0"-16,62 0-35 15,-28-2 16-15,4 0-12 16,6-1-24-16,-6 0-28 16,-1-1-5-16,-10-1 5 15,-4-3-10-15,-12 2-8 16,-4-3-48-16,-5 0-141 15,-2 0-145-15</inkml:trace>
  <inkml:trace contextRef="#ctx0" brushRef="#br0" timeOffset="10">17745 11530 1062 0,'0'57'81'16,"0"17"160"-16,-16 20-89 15,-9 10-46-15,-2 5-29 16,-1-5-23-16,3-5-31 16,3-13-11-16,6-14-20 15,4-17 6-15,3-13 1 16,5-14-12-16,-1-14-55 16,5-10-54-16,0-8-60 15,0-16-100-15,0-11-96 16</inkml:trace>
  <inkml:trace contextRef="#ctx0" brushRef="#br0" timeOffset="11">17659 12112 1034 0,'0'0'120'15,"0"0"66"-15,68-4-118 16,-39 3-13-16,3-1-13 15,2-2-26-15,3 2-13 16,-5-3-2-16,-1-1-3 0,-3-1-10 16,-1-4-32-1,-4-2-61-15,-3-7-95 0,-4-7-88 16,2-6-524-16</inkml:trace>
  <inkml:trace contextRef="#ctx0" brushRef="#br0" timeOffset="12">18182 11541 1124 0,'0'0'23'0,"0"62"123"16,-21-4 47-16,-8 22-80 15,-8 12-25-15,-4 7-15 16,3 0-33-16,3-6-20 15,8-9-11-15,9-11-7 16,11-17-4-16,5-9-2 16,2-9 1-16,0-6-18 15,4-6-35-15,6-4-58 16,-4-7-97-16,6-1-191 16,-3-6-367-16</inkml:trace>
  <inkml:trace contextRef="#ctx0" brushRef="#br0" timeOffset="13">16276 12951 1024 0,'0'0'6'0,"0"0"133"16,-14 71 62-16,5-32-80 15,-2 5 3-15,-3 1-54 16,3 0-33-16,0-1-30 15,-1-1-7-15,-1-2-11 16,1-3-110-16,1-3-268 16,2-6-553-16</inkml:trace>
  <inkml:trace contextRef="#ctx0" brushRef="#br0" timeOffset="14">15908 13582 1045 0,'-12'54'41'0,"-1"13"187"15,-8 12 10-15,-1 7-103 16,-1-1-37-16,0-3-48 16,-2-6-27-16,2-7-15 15,3-6-6-15,4-10 0 16,2-10-16-16,3-10-75 15,4-13-80-15,3-11-153 16,-1-9-109-16</inkml:trace>
  <inkml:trace contextRef="#ctx0" brushRef="#br0" timeOffset="15">15894 14131 1118 0,'0'0'32'0,"86"-1"148"16,-45 1-49-16,0 0-82 15,0 3-28-15,-7 2-8 16,0-1-13-16,-6-1 0 16,-3-3-31-16,0 0-64 15,-5-5-89-15,-4-15-103 16,0-7-329-16</inkml:trace>
  <inkml:trace contextRef="#ctx0" brushRef="#br0" timeOffset="16">16369 13753 1227 0,'0'0'6'16,"-43"75"211"-16,14-13-46 15,-6 19-40-15,-3 11-28 16,4 7-29-16,2-2-12 16,2-5-15-16,5-8-38 15,3-13-9-15,6-16 0 16,2-10 0-16,5-13 0 16,4-7-5-16,3-6-55 15,2-6-64-15,7-6-115 16,9 0-336-16</inkml:trace>
  <inkml:trace contextRef="#ctx0" brushRef="#br0" timeOffset="17">15896 13681 708 0,'0'0'84'16,"0"0"51"-16,0 0-55 16,0 62 19-16,-9-31-3 15,-4 6 12-15,-6 7-19 16,1 2 7-16,-2 4-19 15,-1 4-17-15,-1-1-22 16,1 2 3-16,1 0-14 16,1 0-11-16,1-1-1 15,2-1-6-15,3-3 4 16,-3-4-14-16,4-5 5 16,1-3-2-16,2-9 0 15,0-5 0-15,2-7 0 16,2-6-1-16,1-6 0 15,2-2 2-15,-3-3-2 16,3 0 3-16,0 0-1 16,-1-5-3-16,1-1-10 15,0-2-10-15,2-1-14 16,0 1-25-16,0-2-55 16,4-1-124-16,3-4-119 0,2-1-429 15</inkml:trace>
  <inkml:trace contextRef="#ctx0" brushRef="#br0" timeOffset="18">15801 14075 674 0,'0'0'38'0,"0"0"75"15,0 0-30-15,0 0-11 16,36 3 7-16,-20 0 6 16,2-3-11-16,5 3 3 15,0 0-3-15,6 0-33 16,-1 2-17-16,-3 1-16 15,-3-3-3-15,-3 4-6 0,-6-5-2 16,-4-2-89-16,-4 0-201 16,-5-2-387-16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45.5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16883 12847 1177 0,'-50'-24'-17'0,"-25"4"21"16,-18 6 89-16,-14 14 22 16,-9 3 27-16,0 31-48 15,7 16-34-15,20 15-19 16,19 12-9-16,22 8-7 15,25 3-12-15,23-3-4 16,21 0-5-16,33-9-9 16,26-10 1-16,18-13 2 15,11-15 1-15,2-16 1 0,-4-16 2 16,-9-6 2-16,-18-14-2 16,-21-9 3-16,-18 0 0 15,-16 5-11 1,-19 4-32-16,-6 7-67 0,-11 6-380 15</inkml:trace>
  <inkml:trace contextRef="#ctx0" brushRef="#br0" timeOffset="1">16588 11854 1256 0,'0'0'19'0,"0"0"152"15,-12 93-14-15,1-41-57 16,-3 4-26-16,3-3-37 15,-3-2-19-15,1-9-10 16,3-5-7-16,1-7-20 16,5-5-66-16,2-5-204 15,2 0-366-15</inkml:trace>
  <inkml:trace contextRef="#ctx0" brushRef="#br0" timeOffset="2">16306 13892 1021 0,'0'0'132'15,"0"0"14"-15,0 0-36 0,-7 65 47 16,-2-22-34-16,0 8-35 15,0 5-37-15,-1-1-22 16,4-2-20-16,1-7-4 16,1-9-4-16,1-7-24 15,1-13-84-15,0-14-132 16,-3-3-240-16</inkml:trace>
  <inkml:trace contextRef="#ctx0" brushRef="#br0" timeOffset="3">15639 13229 906 0,'0'0'116'0,"0"0"67"0,0 0-29 16,-63 10-35 0,24-8-24-16,-6 2-46 0,-5-2-29 15,4-1-12-15,3 2-7 16,9-3-11-16,4 0-84 15,14 0-217-15,7 0-203 16</inkml:trace>
  <inkml:trace contextRef="#ctx0" brushRef="#br0" timeOffset="4">17438 13311 1020 0,'0'0'24'15,"-77"4"50"-15,34-4-51 16,2 0-14-16,0 0-7 15,9 0-76-15,7-4-172 16</inkml:trace>
  <inkml:trace contextRef="#ctx0" brushRef="#br0" timeOffset="5">18184 13005 880 0,'0'0'62'15,"0"0"75"-15,0 0-70 16,-59-53-16-16,11 47 55 15,-7 6-27-15,-6 0-13 16,0 14 4-16,4 15-2 16,2 9-16-16,14 8-9 15,12 4 2-15,13 1-20 16,14 0 0-16,2-6-11 16,25-4 8-16,9-4-10 15,11-7-5-15,5-6-2 16,2-5-2-16,-2-9 1 15,0-5-2-15,-4-5 0 16,-7 0-3-16,-1-10-3 0,-6-5-6 16,-5 0-24-1,-4-3-34-15,-2-1-36 0,-3 2-130 16,-2-2-60-16,0 0-174 16</inkml:trace>
  <inkml:trace contextRef="#ctx0" brushRef="#br0" timeOffset="6">18573 12943 1134 0,'0'0'164'16,"0"0"-80"-16,-25 67 6 15,6-14 66-15,-1 13-53 16,-3 6-31-16,5-3-20 16,2-4-7-16,7-7-36 15,0-9-6-15,4-9 1 16,5-7-5-16,-2-7 3 16,2-4-6-16,0-7-25 15,0-8-37-15,2-5-88 16,3-2-217-16,2-9-209 15</inkml:trace>
  <inkml:trace contextRef="#ctx0" brushRef="#br0" timeOffset="7">18066 12593 818 0,'0'0'67'0,"0"0"26"0,0 0-51 15,0 0 6-15,-19 21 0 16,19-10-7-16,0 0-24 16,0 2-10-16,0-2 2 15,10-2-2-15,-1-2-3 16,0-5 0-16,-2-2 3 15,2 0 24-15,-5-2 3 16,1-7-17-16,-5-2-2 16,0 1-2-16,0 1-1 15,0 1 0-15,-7 2-2 16,-2 4 1-16,2 2-8 16,0 0-4-16,3 0 0 15,-1 1-2-15,5 5-4 16,0-2-63-16,2-3-39 15,10-1-80-15,1 0-223 16</inkml:trace>
  <inkml:trace contextRef="#ctx0" brushRef="#br0" timeOffset="8">18350 12634 879 0,'0'0'38'0,"0"0"52"0,0 0-18 16,0 0-16-16,0 0-18 15,-43 56-16 1,38-43-2-16,5 0-4 0,0 0-10 15,0 0 0-15,7-3 2 16,7 0-7-16,-1-6 6 16,3 0-1-16,0-4 4 15,-2 0 18-15,-3-4 7 16,-2-8-1-16,-2 0-1 16,-5-2-18-16,-2 2 5 15,0-1-12-15,-2 3 2 16,-7 1-4-16,0 7-5 15,0-2 1-15,0 4-2 16,2 0 1-16,0 0-2 16,2 0-1-16,1 0 0 15,4 4-6-15,-2-4-5 16,2 2-4-16,0-2 5 16,0 0 3-16,0 0-3 15,0 0-20-15,6-4-81 16,3-6-142-16,3-2-560 15</inkml:trace>
  <inkml:trace contextRef="#ctx0" brushRef="#br0" timeOffset="9">18805 13059 439 0,'0'0'151'0,"0"0"41"15,0 0-71-15,0 0-17 16,0 0 2-16,0 1-36 15,-5 1-38-15,-4 4 36 16,2 1-24-16,-2 0-37 16,4 1 22-16,1 3-13 15,2-1-18-15,2 0 5 16,0 0 1-16,6-1 1 16,6-2-1-16,-1-3-1 15,3-4 3-15,0 0 1 16,-3 0 7-16,-2-5 18 15,-2-8-18-15,-3 0 1 0,-4-2-6 16,0 1-1 0,-4 2 0-16,-8 4 6 15,-1 4 9-15,-1 4-16 0,3 0-3 16,-1 0 0-16,6 6-3 16,1 3 1-16,3-3 0 15,2 0-1-15,0 0 1 16,0-4 0-16,4-2-8 15,3 0-1-15,2 0-30 16,0 0-46-16,-2-2-100 16,0-4-112-16,-2 0-532 15</inkml:trace>
  <inkml:trace contextRef="#ctx0" brushRef="#br0" timeOffset="10">18700 13439 822 0,'0'0'122'0,"0"0"29"16,0 0-61-16,0 0-31 16,0 0-22-16,-16-3-25 15,7 4 12-15,2 4 13 16,-2 3-2-16,5-1-4 16,4 1-18-16,0-2-6 15,0 0-3-15,13-2 5 16,3 1 0-16,2-5-1 15,3 0-3-15,-3 0 6 0,-2-5 20 16,-5-5-11-16,-4-3-13 16,-2 1 1-16,-5 2-3 15,0 2-1-15,-12 2-5 16,-4 4 2-16,0 2 0 16,0 0 2-16,3 1-1 15,1 5-1-15,3-2-1 16,7 1 1-16,0-2-3 15,0 0-3-15,2-3-27 16,0 0-46-16,0 0-88 16,2-3-123-16,-2-5-570 15</inkml:trace>
  <inkml:trace contextRef="#ctx0" brushRef="#br0" timeOffset="11">18245 13771 829 0,'0'0'29'0,"0"0"117"15,0 0-17-15,0 0-48 16,3 0-17-16,-8 0-37 16,-2 0-9-16,-2 1 7 15,0 4 4-15,0 3-6 16,4 0-5-16,3 1-5 15,2 0 2-15,0 1-4 16,5-3-1-16,1-2-6 16,6-1 2-16,-3-3 1 15,0-1 5-15,-2 0 8 16,0-7 8-16,-3-4-9 16,-4 0-6-16,0 0-4 15,0 1-4-15,0 3 3 16,0-1-4-16,0 5-1 15,-7-1-5-15,1 3-14 16,-4-2-75-16,1-3-137 16,-2-1-144-16</inkml:trace>
  <inkml:trace contextRef="#ctx0" brushRef="#br0" timeOffset="12">17881 13701 868 0,'0'0'72'15,"0"0"82"-15,0 0-66 16,0 0 6-16,0 0-20 16,-54 34-29-16,52-18 20 15,2-5-18-15,0 1-11 16,9-1-7-16,4-5-1 16,3-1-4-16,-2-5 0 15,0 0-2-15,-1 0-4 16,-4-3 1-16,-4-5-14 15,-5-3 8-15,0 2-2 16,0 0-10-16,0 2-4 16,-7 2 3-16,-2 3-2 15,4 2-1-15,1 0 3 16,-1 0-1-16,3 0-1 16,2 1-2-16,0 0 2 15,0-1-8-15,0 0-7 16,7 0-6-16,2-9-67 15,0-2-194-15,-2-8-186 16</inkml:trace>
  <inkml:trace contextRef="#ctx0" brushRef="#br0" timeOffset="13">16458 10959 1208 0,'0'0'-13'15,"-9"74"190"-15,0-20 10 16,0 5-91-16,0 9-11 16,-3 0-27-16,3-3-25 15,0 0-12-15,0-9-9 16,2-4-7-16,0-11-5 15,3-10 0-15,-1-8-15 16,1-11-35-16,4-8-33 16,0-4-33-16,0-7-21 15,0-16-96-15,0-10-123 16,0-3-428-16</inkml:trace>
  <inkml:trace contextRef="#ctx0" brushRef="#br0" timeOffset="14">16426 11357 990 0,'0'0'138'0,"0"0"19"15,62 0-62-15,-40 0-10 0,8 0-19 16,-3 0-38-16,0 0-22 16,-2 0-4-16,0 0-4 15,-2 0-17-15,-2-3-50 16,-3-6-48-16,-2-8-78 15,-3-3-72-15,1-6-407 16</inkml:trace>
  <inkml:trace contextRef="#ctx0" brushRef="#br0" timeOffset="15">16801 10980 1030 0,'0'0'111'15,"0"0"-21"-15,-22 52 20 16,6-2 53-16,0 14-26 16,0 10-48-16,2 4-24 15,5 0-15-15,0-6-24 16,4-8-13-16,-1-12-7 16,1-12-5-16,1-8 2 15,1-9-6-15,-1-3-41 16,1-2-59-16,1-3-85 15,2-4-216-15,-2-2-379 16</inkml:trace>
  <inkml:trace contextRef="#ctx0" brushRef="#br0" timeOffset="16">15057 12801 1139 0,'0'0'68'0,"-22"84"170"15,3-16-96-15,3 15-8 16,-2 7-36-16,-2 0-29 15,-1-2-17-15,3-8-20 16,-2-10-22-16,-3-13-11 16,5-13 4-16,2-14-6 15,4-8-23-15,3-13-32 16,5-9-43-16,4-8-43 16,0-18-148-16,4-10-221 15</inkml:trace>
  <inkml:trace contextRef="#ctx0" brushRef="#br0" timeOffset="17">14957 13277 1263 0,'0'0'41'16,"0"0"95"-16,-61 3-20 15,18-3-25-15,-10 0-28 16,-6 0-34-16,2 0-14 15,7-3-19-15,5 2-6 16,9-2-44-16,11 0-61 16,4-3-118-16,12-2-123 0,7-7-213 15</inkml:trace>
  <inkml:trace contextRef="#ctx0" brushRef="#br0" timeOffset="18">14641 12693 1327 0,'0'0'120'0,"-25"104"55"16,5-29-63-16,-1 13-3 15,-1 8-26-15,-1-1-18 16,-4-1-9-16,-1-9-56 15,3-13 0-15,5-14 0 16,-1-15 0-16,5-10-6 16,5-11-68-16,4-7-38 15,5-6-73-15,2-6-282 16,4-3-563-16</inkml:trace>
  <inkml:trace contextRef="#ctx0" brushRef="#br0" timeOffset="19">15896 14780 1123 0,'-20'53'153'0,"-3"14"86"0,-2 9-98 16,2 1-52 0,1-1-17-16,-1-10-36 0,7-5-21 15,0-14-10-15,2-11-5 16,3-10-9-16,4-15-64 15,5-8-104-15,2-3-71 16,0-16-68-16,0-11-444 16</inkml:trace>
  <inkml:trace contextRef="#ctx0" brushRef="#br0" timeOffset="20">15830 15132 1064 0,'0'0'75'16,"55"-5"95"-16,-21 5-71 16,2-1-40-16,-1 1-14 15,-4 0-34-15,1 0-10 16,-4-3-2-16,-1 0-22 16,-7-4-44-16,1-5-95 15,-5-9-69-15,-3-6-225 16</inkml:trace>
  <inkml:trace contextRef="#ctx0" brushRef="#br0" timeOffset="21">16247 14746 1128 0,'0'0'-5'0,"-41"69"220"0,11-14-34 16,-2 12-41-16,-4 7-27 15,-1 3-29-15,1-1-29 16,7-4-17-16,6-11-14 16,2-8-16-16,8-13 2 15,1-10-9-15,5-10-1 16,5-6-22-16,0-4-41 16,2-2-48-16,0-3-129 15,9-2-272-15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46.2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16883 12847 1177 0,'-50'-24'-17'0,"-25"4"21"16,-18 6 89-16,-14 14 22 16,-9 3 27-16,0 31-48 15,7 16-34-15,20 15-19 16,19 12-9-16,22 8-7 15,25 3-12-15,23-3-4 16,21 0-5-16,33-9-9 16,26-10 1-16,18-13 2 15,11-15 1-15,2-16 1 0,-4-16 2 16,-9-6 2-16,-18-14-2 16,-21-9 3-16,-18 0 0 15,-16 5-11 1,-19 4-32-16,-6 7-67 0,-11 6-380 15</inkml:trace>
  <inkml:trace contextRef="#ctx0" brushRef="#br0" timeOffset="1">16588 11854 1256 0,'0'0'19'0,"0"0"152"15,-12 93-14-15,1-41-57 16,-3 4-26-16,3-3-37 15,-3-2-19-15,1-9-10 16,3-5-7-16,1-7-20 16,5-5-66-16,2-5-204 15,2 0-366-15</inkml:trace>
  <inkml:trace contextRef="#ctx0" brushRef="#br0" timeOffset="2">16306 13892 1021 0,'0'0'132'15,"0"0"14"-15,0 0-36 0,-7 65 47 16,-2-22-34-16,0 8-35 15,0 5-37-15,-1-1-22 16,4-2-20-16,1-7-4 16,1-9-4-16,1-7-24 15,1-13-84-15,0-14-132 16,-3-3-240-16</inkml:trace>
  <inkml:trace contextRef="#ctx0" brushRef="#br0" timeOffset="3">15639 13229 906 0,'0'0'116'0,"0"0"67"0,0 0-29 16,-63 10-35 0,24-8-24-16,-6 2-46 0,-5-2-29 15,4-1-12-15,3 2-7 16,9-3-11-16,4 0-84 15,14 0-217-15,7 0-203 16</inkml:trace>
  <inkml:trace contextRef="#ctx0" brushRef="#br0" timeOffset="4">17438 13311 1020 0,'0'0'24'15,"-77"4"50"-15,34-4-51 16,2 0-14-16,0 0-7 15,9 0-76-15,7-4-172 16</inkml:trace>
  <inkml:trace contextRef="#ctx0" brushRef="#br0" timeOffset="5">18184 13005 880 0,'0'0'62'15,"0"0"75"-15,0 0-70 16,-59-53-16-16,11 47 55 15,-7 6-27-15,-6 0-13 16,0 14 4-16,4 15-2 16,2 9-16-16,14 8-9 15,12 4 2-15,13 1-20 16,14 0 0-16,2-6-11 16,25-4 8-16,9-4-10 15,11-7-5-15,5-6-2 16,2-5-2-16,-2-9 1 15,0-5-2-15,-4-5 0 16,-7 0-3-16,-1-10-3 0,-6-5-6 16,-5 0-24-1,-4-3-34-15,-2-1-36 0,-3 2-130 16,-2-2-60-16,0 0-174 16</inkml:trace>
  <inkml:trace contextRef="#ctx0" brushRef="#br0" timeOffset="6">18573 12943 1134 0,'0'0'164'16,"0"0"-80"-16,-25 67 6 15,6-14 66-15,-1 13-53 16,-3 6-31-16,5-3-20 16,2-4-7-16,7-7-36 15,0-9-6-15,4-9 1 16,5-7-5-16,-2-7 3 16,2-4-6-16,0-7-25 15,0-8-37-15,2-5-88 16,3-2-217-16,2-9-209 15</inkml:trace>
  <inkml:trace contextRef="#ctx0" brushRef="#br0" timeOffset="7">18066 12593 818 0,'0'0'67'0,"0"0"26"0,0 0-51 15,0 0 6-15,-19 21 0 16,19-10-7-16,0 0-24 16,0 2-10-16,0-2 2 15,10-2-2-15,-1-2-3 16,0-5 0-16,-2-2 3 15,2 0 24-15,-5-2 3 16,1-7-17-16,-5-2-2 16,0 1-2-16,0 1-1 15,0 1 0-15,-7 2-2 16,-2 4 1-16,2 2-8 16,0 0-4-16,3 0 0 15,-1 1-2-15,5 5-4 16,0-2-63-16,2-3-39 15,10-1-80-15,1 0-223 16</inkml:trace>
  <inkml:trace contextRef="#ctx0" brushRef="#br0" timeOffset="8">18350 12634 879 0,'0'0'38'0,"0"0"52"0,0 0-18 16,0 0-16-16,0 0-18 15,-43 56-16 1,38-43-2-16,5 0-4 0,0 0-10 15,0 0 0-15,7-3 2 16,7 0-7-16,-1-6 6 16,3 0-1-16,0-4 4 15,-2 0 18-15,-3-4 7 16,-2-8-1-16,-2 0-1 16,-5-2-18-16,-2 2 5 15,0-1-12-15,-2 3 2 16,-7 1-4-16,0 7-5 15,0-2 1-15,0 4-2 16,2 0 1-16,0 0-2 16,2 0-1-16,1 0 0 15,4 4-6-15,-2-4-5 16,2 2-4-16,0-2 5 16,0 0 3-16,0 0-3 15,0 0-20-15,6-4-81 16,3-6-142-16,3-2-560 15</inkml:trace>
  <inkml:trace contextRef="#ctx0" brushRef="#br0" timeOffset="9">18805 13059 439 0,'0'0'151'0,"0"0"41"15,0 0-71-15,0 0-17 16,0 0 2-16,0 1-36 15,-5 1-38-15,-4 4 36 16,2 1-24-16,-2 0-37 16,4 1 22-16,1 3-13 15,2-1-18-15,2 0 5 16,0 0 1-16,6-1 1 16,6-2-1-16,-1-3-1 15,3-4 3-15,0 0 1 16,-3 0 7-16,-2-5 18 15,-2-8-18-15,-3 0 1 0,-4-2-6 16,0 1-1 0,-4 2 0-16,-8 4 6 15,-1 4 9-15,-1 4-16 0,3 0-3 16,-1 0 0-16,6 6-3 16,1 3 1-16,3-3 0 15,2 0-1-15,0 0 1 16,0-4 0-16,4-2-8 15,3 0-1-15,2 0-30 16,0 0-46-16,-2-2-100 16,0-4-112-16,-2 0-532 15</inkml:trace>
  <inkml:trace contextRef="#ctx0" brushRef="#br0" timeOffset="10">18700 13439 822 0,'0'0'122'0,"0"0"29"16,0 0-61-16,0 0-31 16,0 0-22-16,-16-3-25 15,7 4 12-15,2 4 13 16,-2 3-2-16,5-1-4 16,4 1-18-16,0-2-6 15,0 0-3-15,13-2 5 16,3 1 0-16,2-5-1 15,3 0-3-15,-3 0 6 0,-2-5 20 16,-5-5-11-16,-4-3-13 16,-2 1 1-16,-5 2-3 15,0 2-1-15,-12 2-5 16,-4 4 2-16,0 2 0 16,0 0 2-16,3 1-1 15,1 5-1-15,3-2-1 16,7 1 1-16,0-2-3 15,0 0-3-15,2-3-27 16,0 0-46-16,0 0-88 16,2-3-123-16,-2-5-570 15</inkml:trace>
  <inkml:trace contextRef="#ctx0" brushRef="#br0" timeOffset="11">18245 13771 829 0,'0'0'29'0,"0"0"117"15,0 0-17-15,0 0-48 16,3 0-17-16,-8 0-37 16,-2 0-9-16,-2 1 7 15,0 4 4-15,0 3-6 16,4 0-5-16,3 1-5 15,2 0 2-15,0 1-4 16,5-3-1-16,1-2-6 16,6-1 2-16,-3-3 1 15,0-1 5-15,-2 0 8 16,0-7 8-16,-3-4-9 16,-4 0-6-16,0 0-4 15,0 1-4-15,0 3 3 16,0-1-4-16,0 5-1 15,-7-1-5-15,1 3-14 16,-4-2-75-16,1-3-137 16,-2-1-144-16</inkml:trace>
  <inkml:trace contextRef="#ctx0" brushRef="#br0" timeOffset="12">17881 13701 868 0,'0'0'72'15,"0"0"82"-15,0 0-66 16,0 0 6-16,0 0-20 16,-54 34-29-16,52-18 20 15,2-5-18-15,0 1-11 16,9-1-7-16,4-5-1 16,3-1-4-16,-2-5 0 15,0 0-2-15,-1 0-4 16,-4-3 1-16,-4-5-14 15,-5-3 8-15,0 2-2 16,0 0-10-16,0 2-4 16,-7 2 3-16,-2 3-2 15,4 2-1-15,1 0 3 16,-1 0-1-16,3 0-1 16,2 1-2-16,0 0 2 15,0-1-8-15,0 0-7 16,7 0-6-16,2-9-67 15,0-2-194-15,-2-8-186 16</inkml:trace>
  <inkml:trace contextRef="#ctx0" brushRef="#br0" timeOffset="13">16458 10959 1208 0,'0'0'-13'15,"-9"74"190"-15,0-20 10 16,0 5-91-16,0 9-11 16,-3 0-27-16,3-3-25 15,0 0-12-15,0-9-9 16,2-4-7-16,0-11-5 15,3-10 0-15,-1-8-15 16,1-11-35-16,4-8-33 16,0-4-33-16,0-7-21 15,0-16-96-15,0-10-123 16,0-3-428-16</inkml:trace>
  <inkml:trace contextRef="#ctx0" brushRef="#br0" timeOffset="14">16426 11357 990 0,'0'0'138'0,"0"0"19"15,62 0-62-15,-40 0-10 0,8 0-19 16,-3 0-38-16,0 0-22 16,-2 0-4-16,0 0-4 15,-2 0-17-15,-2-3-50 16,-3-6-48-16,-2-8-78 15,-3-3-72-15,1-6-407 16</inkml:trace>
  <inkml:trace contextRef="#ctx0" brushRef="#br0" timeOffset="15">16801 10980 1030 0,'0'0'111'15,"0"0"-21"-15,-22 52 20 16,6-2 53-16,0 14-26 16,0 10-48-16,2 4-24 15,5 0-15-15,0-6-24 16,4-8-13-16,-1-12-7 16,1-12-5-16,1-8 2 15,1-9-6-15,-1-3-41 16,1-2-59-16,1-3-85 15,2-4-216-15,-2-2-379 16</inkml:trace>
  <inkml:trace contextRef="#ctx0" brushRef="#br0" timeOffset="16">15057 12801 1139 0,'0'0'68'0,"-22"84"170"15,3-16-96-15,3 15-8 16,-2 7-36-16,-2 0-29 15,-1-2-17-15,3-8-20 16,-2-10-22-16,-3-13-11 16,5-13 4-16,2-14-6 15,4-8-23-15,3-13-32 16,5-9-43-16,4-8-43 16,0-18-148-16,4-10-221 15</inkml:trace>
  <inkml:trace contextRef="#ctx0" brushRef="#br0" timeOffset="17">14957 13277 1263 0,'0'0'41'16,"0"0"95"-16,-61 3-20 15,18-3-25-15,-10 0-28 16,-6 0-34-16,2 0-14 15,7-3-19-15,5 2-6 16,9-2-44-16,11 0-61 16,4-3-118-16,12-2-123 0,7-7-213 15</inkml:trace>
  <inkml:trace contextRef="#ctx0" brushRef="#br0" timeOffset="18">14641 12693 1327 0,'0'0'120'0,"-25"104"55"16,5-29-63-16,-1 13-3 15,-1 8-26-15,-1-1-18 16,-4-1-9-16,-1-9-56 15,3-13 0-15,5-14 0 16,-1-15 0-16,5-10-6 16,5-11-68-16,4-7-38 15,5-6-73-15,2-6-282 16,4-3-563-16</inkml:trace>
  <inkml:trace contextRef="#ctx0" brushRef="#br0" timeOffset="19">15896 14780 1123 0,'-20'53'153'0,"-3"14"86"0,-2 9-98 16,2 1-52 0,1-1-17-16,-1-10-36 0,7-5-21 15,0-14-10-15,2-11-5 16,3-10-9-16,4-15-64 15,5-8-104-15,2-3-71 16,0-16-68-16,0-11-444 16</inkml:trace>
  <inkml:trace contextRef="#ctx0" brushRef="#br0" timeOffset="20">15830 15132 1064 0,'0'0'75'16,"55"-5"95"-16,-21 5-71 16,2-1-40-16,-1 1-14 15,-4 0-34-15,1 0-10 16,-4-3-2-16,-1 0-22 16,-7-4-44-16,1-5-95 15,-5-9-69-15,-3-6-225 16</inkml:trace>
  <inkml:trace contextRef="#ctx0" brushRef="#br0" timeOffset="21">16247 14746 1128 0,'0'0'-5'0,"-41"69"220"0,11-14-34 16,-2 12-41-16,-4 7-27 15,-1 3-29-15,1-1-29 16,7-4-17-16,6-11-14 16,2-8-16-16,8-13 2 15,1-10-9-15,5-10-1 16,5-6-22-16,0-4-41 16,2-2-48-16,0-3-129 15,9-2-272-15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57.2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14962 11826 1331 0,'-2'3'25'0,"-1"30"56"0,-6 22 115 15,-4 21-91-15,-6 25-12 16,-6 18-12-16,0 10-8 15,-4 4-45-15,1-8-7 16,1-9-13-16,7-16-3 16,6-16-5-16,5-17 0 15,4-13-17-15,3-16-45 16,2-15-30-16,0-14-49 16,7-9-33-16,0-9-117 15,0-20-152-15</inkml:trace>
  <inkml:trace contextRef="#ctx0" brushRef="#br0" timeOffset="1">14844 12641 1094 0,'0'0'61'0,"0"0"141"16,68-23-95-16,-32 17-7 15,5 1-8-15,9 1-46 16,7 1-9-16,4 3-2 16,5 0-13-16,-4 0-9 0,-5 0-4 15,-5 0-3 1,-16 0-4-16,-8 0-1 15,-13 0-3-15,-5 0-19 0,-8-9-53 16,-2-5-122-16,-2-7-289 16</inkml:trace>
  <inkml:trace contextRef="#ctx0" brushRef="#br0" timeOffset="2">15592 11953 1422 0,'0'0'4'16,"0"0"43"-16,-44 102 101 15,17-30-28-15,-11 27-37 16,-1 22-3-16,-2 5-15 15,5 1-13-15,1-3-26 16,6-7-26-16,6-18 0 16,3-17 0-16,4-14 0 15,4-17 0-15,3-15 0 16,5-12 0-16,4-15-72 16,0-9-34-16,13-8-26 15,8-13-259-15,4-8-320 16</inkml:trace>
  <inkml:trace contextRef="#ctx0" brushRef="#br0" timeOffset="3">15926 12734 1205 0,'0'0'100'15,"0"0"86"-15,84-4-103 16,-50 0-19-16,5 2-38 15,-1 2-20-15,1 0-7 16,0 0 4-16,2 0-13 16,-3 0-38-16,-1 0-65 15,-5 0-131-15,-1 0-136 16</inkml:trace>
  <inkml:trace contextRef="#ctx0" brushRef="#br0" timeOffset="4">16954 12237 1238 0,'0'0'50'0,"0"0"60"16,-16 91 14-16,-9-24 2 16,-9 19-42-16,-7 13-30 15,-2 5-13-15,4 3 2 16,5-2-1-16,6-7-21 16,8-10-3-16,6-7-9 15,1-16-3-15,4-17-3 16,4-15-31-16,3-19-50 15,2-14-80-15,0-8-18 16,0-24-338-16</inkml:trace>
  <inkml:trace contextRef="#ctx0" brushRef="#br0" timeOffset="5">16692 12868 1237 0,'0'0'4'15,"0"0"81"-15,55-18 25 16,-28 15-55-16,3 3-24 16,11-3 7-16,4 3-16 15,5 0-2-15,0-1-4 16,2-1-12-16,-2-1-2 15,-4-2-3-15,-10-2 1 16,-4-2-24-16,-9-2-58 0,-7-6-112 16,-7-4-172-1</inkml:trace>
  <inkml:trace contextRef="#ctx0" brushRef="#br0" timeOffset="6">17336 12217 1231 0,'0'0'5'15,"-55"130"188"-15,16-28-30 16,-8 17-43-16,-1 12-32 15,-2-1-11-15,9-7-26 16,7-16-28-16,4-15-7 16,10-15-9-16,6-17-1 15,5-13-7-15,0-11-28 16,7-9-58-16,2-4-82 16,0-7-223-16,11-3-355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8:57.8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14962 11826 1331 0,'-2'3'25'0,"-1"30"56"0,-6 22 115 15,-4 21-91-15,-6 25-12 16,-6 18-12-16,0 10-8 15,-4 4-45-15,1-8-7 16,1-9-13-16,7-16-3 16,6-16-5-16,5-17 0 15,4-13-17-15,3-16-45 16,2-15-30-16,0-14-49 16,7-9-33-16,0-9-117 15,0-20-152-15</inkml:trace>
  <inkml:trace contextRef="#ctx0" brushRef="#br0" timeOffset="1">14844 12641 1094 0,'0'0'61'0,"0"0"141"16,68-23-95-16,-32 17-7 15,5 1-8-15,9 1-46 16,7 1-9-16,4 3-2 16,5 0-13-16,-4 0-9 0,-5 0-4 15,-5 0-3 1,-16 0-4-16,-8 0-1 15,-13 0-3-15,-5 0-19 0,-8-9-53 16,-2-5-122-16,-2-7-289 16</inkml:trace>
  <inkml:trace contextRef="#ctx0" brushRef="#br0" timeOffset="2">15592 11953 1422 0,'0'0'4'16,"0"0"43"-16,-44 102 101 15,17-30-28-15,-11 27-37 16,-1 22-3-16,-2 5-15 15,5 1-13-15,1-3-26 16,6-7-26-16,6-18 0 16,3-17 0-16,4-14 0 15,4-17 0-15,3-15 0 16,5-12 0-16,4-15-72 16,0-9-34-16,13-8-26 15,8-13-259-15,4-8-320 16</inkml:trace>
  <inkml:trace contextRef="#ctx0" brushRef="#br0" timeOffset="3">15926 12734 1205 0,'0'0'100'15,"0"0"86"-15,84-4-103 16,-50 0-19-16,5 2-38 15,-1 2-20-15,1 0-7 16,0 0 4-16,2 0-13 16,-3 0-38-16,-1 0-65 15,-5 0-131-15,-1 0-136 16</inkml:trace>
  <inkml:trace contextRef="#ctx0" brushRef="#br0" timeOffset="4">16954 12237 1238 0,'0'0'50'0,"0"0"60"16,-16 91 14-16,-9-24 2 16,-9 19-42-16,-7 13-30 15,-2 5-13-15,4 3 2 16,5-2-1-16,6-7-21 16,8-10-3-16,6-7-9 15,1-16-3-15,4-17-3 16,4-15-31-16,3-19-50 15,2-14-80-15,0-8-18 16,0-24-338-16</inkml:trace>
  <inkml:trace contextRef="#ctx0" brushRef="#br0" timeOffset="5">16692 12868 1237 0,'0'0'4'15,"0"0"81"-15,55-18 25 16,-28 15-55-16,3 3-24 16,11-3 7-16,4 3-16 15,5 0-2-15,0-1-4 16,2-1-12-16,-2-1-2 15,-4-2-3-15,-10-2 1 16,-4-2-24-16,-9-2-58 0,-7-6-112 16,-7-4-172-1</inkml:trace>
  <inkml:trace contextRef="#ctx0" brushRef="#br0" timeOffset="6">17336 12217 1231 0,'0'0'5'15,"-55"130"188"-15,16-28-30 16,-8 17-43-16,-1 12-32 15,-2-1-11-15,9-7-26 16,7-16-28-16,4-15-7 16,10-15-9-16,6-17-1 15,5-13-7-15,0-11-28 16,7-9-58-16,2-4-82 16,0-7-223-16,11-3-355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9:05.1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14839 11469 1394 0,'0'51'15'0,"0"22"142"16,-5 26-31-16,1 22-9 15,-1 13-26-15,-4 2-26 16,2 0-14-16,-4-4-20 15,0-11-35-15,-3-16 4 16,0-15-2-16,1-14-16 16,1-11-37-16,3-15-83 15,5-15-124-15,2-17-298 16</inkml:trace>
  <inkml:trace contextRef="#ctx0" brushRef="#br0" timeOffset="1">14773 12461 1164 0,'0'0'127'0,"59"-27"17"15,-22 19-66-15,6-1 1 16,0 4-18-16,2 4-26 16,1 1-9-16,-1 0-5 15,-1 0-10-15,-6 2-10 16,-4 2 0-16,-4-4-9 16,-7 0-24-16,-3 0-19 15,-4-14-51-15,-2-10-87 16,-1-7-94-16,-4-10-44 15</inkml:trace>
  <inkml:trace contextRef="#ctx0" brushRef="#br0" timeOffset="2">15460 11503 1404 0,'0'0'23'15,"0"0"36"-15,2 98 82 16,-16-22-9-16,-6 23-48 16,-5 22-23-16,-9 6-11 15,-5 8 6-15,3 1-19 16,2-2-37-16,6-14 0 16,1-11 0-16,7-10 0 0,4-13 0 15,4-15 0-15,6-15 0 16,1-13 0-16,3-14 0 15,2-14 0-15,0-11 0 16,4-4-11-16,5-5-66 16,5-18-59-16,0-4-111 15,2-9-305-15</inkml:trace>
  <inkml:trace contextRef="#ctx0" brushRef="#br0" timeOffset="3">15714 12434 974 0,'0'0'73'0,"0"0"127"0,0 0-36 16,0 0-96-16,60-7 9 15,-29 5 0-15,6 0-29 16,4 2-14-16,0 0-19 15,4 0-9-15,-2 0-7 16,1 0-2-16,1 0-32 16,-4 0-70-16,0-8-196 15,-2-7-221-15</inkml:trace>
  <inkml:trace contextRef="#ctx0" brushRef="#br0" timeOffset="4">17495 12008 1083 0,'0'0'10'16,"0"0"37"-16,-96-64 29 16,26 52-14-16,-14 12 2 15,-7 9 7-15,-5 32-17 0,5 23 20 16,9 19-22-16,21 19 17 15,20 8-8-15,25 2-27 16,16-6-5-16,28-4-1 16,19-12 3-16,15-15-5 15,8-14-9-15,5-17-9 16,0-17-7-16,-2-16-1 16,-3-11 1-16,-6-9-9 15,0-14-9-15,-10-10-20 16,-4-3-28-16,0-5-67 15,-6-4-136-15,-3-7-76 16,-3-2-376-16</inkml:trace>
  <inkml:trace contextRef="#ctx0" brushRef="#br0" timeOffset="5">18147 12025 1326 0,'0'0'21'0,"-9"68"99"15,-20 1 33-15,-3 18-60 16,-7 20 4-16,3 4-54 16,2-1-3-16,11-9-20 15,9-8-14-15,8-11 1 16,3-12-4-16,3-10 1 15,0-13-11-15,0-6-39 16,0-18-41-16,0-12-77 0,0-11-269 16,3-17-284-16</inkml:trace>
  <inkml:trace contextRef="#ctx0" brushRef="#br0" timeOffset="6">17297 11407 874 0,'0'0'57'0,"0"0"106"16,0 0-65-16,0 0-69 16,0 0 30-16,-32 9 8 15,28 8-44-15,1 1 3 16,3 3-6-16,0-5-4 15,5 4-4-15,6-5-4 16,3-2-5-16,0-6-2 16,2-1 5-16,-1-6-2 15,-1 0 2-15,-5-6-2 16,0-8 0-16,-6-4-1 16,-3-1-1-16,0 2-4 15,-5 1 0-15,-6 4 2 16,-1 7 4-16,-1 5-1 15,-1 0 0-15,5 6 0 16,0 10 8-16,4 1 12 16,5 4-3-16,0 0 10 15,0-1-22-15,12-2 0 16,4-3-3-16,-1-4-5 16,4-2 3-16,-3-9 1 15,-1 0 1-15,-1-4-2 16,-5-13 1-16,-2-3 0 0,-5-3 1 15,-2-3-4 1,0 3 1-16,-11 2-5 0,-5 3 4 16,2 9 0-1,-4 5 0-15,2 4 0 0,0 0 1 16,3 11 0-16,1 6-1 16,5 0 5-16,5 1-1 15,2 0 10-15,2 0-7 16,10-3 0-16,4-4 0 15,0-4 1-15,2-6 5 16,-2-1 18-16,-3-2-5 16,3-12-12-16,-9-4 4 15,-2-4-5-15,-5 0-7 16,0 1-5-16,-7 0-2 16,-7 7-1-16,5 0 0 15,0 7-9-15,5 2-32 16,1 3-54-16,3 2-124 15,0-1-187-15,16 1-601 16</inkml:trace>
  <inkml:trace contextRef="#ctx0" brushRef="#br0" timeOffset="7">17843 11448 837 0,'0'0'25'0,"0"0"115"0,0 0-59 15,0 0-42-15,-34-6 15 16,22 17-18-16,3 3-7 16,2 4-1-16,5 0-7 15,2 1 18-15,0 0 9 16,5-1-24-16,8-5-3 16,5-4-5-16,3-3-9 15,-1-6-1-15,1 0 2 16,-3-3 13-16,-2-13 12 15,-2 3-25-15,-8-6 15 16,-3 0-9-16,-3-1-5 16,0 2-6-16,-14 3-3 15,-4 2 4-15,0 8 2 16,-5 5-2-16,2 0 1 16,1 7-3-16,2 12 4 15,6-3 4-15,3 4-6 16,9 1 3-16,0 2 3 15,5-7-1-15,11 3 9 16,2-6-8-16,2-4-7 16,1-5 1-16,-1-4-1 15,-1 0 3-15,-6-13-3 16,1-3 2-16,-7-4-1 16,-5-1-1-16,-2-1-3 15,-2 4 0-15,-10 3-2 16,-4 6 0-16,-4 7 2 0,2 2-3 15,0 2 3 1,2 12-2-16,4 3 3 0,8 2-3 16,4 0 2-16,0 0 2 15,11 1 0 1,5-6 1-16,5-2-3 0,-3-6 4 16,0-3-1-16,-2-3 1 15,-5-3-1-15,-4-15 6 16,-2 4-3-16,-5-6-4 15,0 1-5-15,-10 3 0 16,-1 4 2-16,-3 3-1 16,1 6 1-16,-1 3-1 15,3 0 0-15,-1 5 3 16,3 5-1-16,5 1-3 16,1 1 7-16,3-1-1 15,3-2 6-15,6 0 4 16,5-3 1-16,-3-3-2 15,3-3 0-15,-5 0 1 16,-3-3-8-16,-1-10-2 16,-3 0-4-16,-2-3-7 15,0 3-21-15,0 1-21 16,0 4-37-16,-2 1-110 16,2 5-115-16,0 0-351 15</inkml:trace>
  <inkml:trace contextRef="#ctx0" brushRef="#br0" timeOffset="8">18623 12254 374 0,'0'0'75'0,"0"0"75"15,0 0-31-15,0 2 6 16,0-2-18-16,0 0-42 16,0 0-18-16,0 1 12 15,-7 3 4-15,0-2-3 16,-2 4-10-16,0 2 14 16,0 1-32-16,2 1-14 15,2 0-2-15,5 0-6 16,0-2-7-16,0-1 4 0,14 1 0 15,2-4-4-15,2 0 1 16,0-4-2-16,1 0 3 16,-4-3 1-16,-3-5-3 15,-5-6 7-15,-5-1 2 16,-2 1-9-16,0-2 1 16,-11 5-5-16,-5 1 9 15,-3 3 1-15,1 5 2 16,-2 2-1-16,4 0 2 15,0 5 5-15,5 6 1 16,6 2-6-16,3-1-9 16,2 4 8-16,7-2 4 15,6-1-8-15,3-3-3 16,2-4-2-16,1-5 3 16,-4-1 0-16,-1-1 7 15,-3-10-4-15,-4-3 1 16,-4-4 3-16,-3 0-10 15,-3 1-2-15,-8 5 1 16,-3 2-2-16,-4 5-3 16,2 5 2-16,0 0 0 15,5 5 2-15,2 5 0 16,6 2 4-16,3 0-1 16,3 0 11-16,10-4 1 15,3-2-5-15,3-4 0 16,-4-2 4-16,-1 0-5 15,-3-9-6-15,-6-4 0 16,-5 0-12-16,0 0-23 16,-2-1-54-16,-7 2-146 15,-3 3-282-15</inkml:trace>
  <inkml:trace contextRef="#ctx0" brushRef="#br0" timeOffset="9">18518 12805 863 0,'0'0'95'0,"0"0"-25"15,0 0-19-15,0 0 18 16,-68 16 0-16,57-2-19 15,1-2-13-15,10 3-24 16,0 2 18-16,0-3 14 16,14 0-19-16,4-4-15 15,3-3-1-15,-3-6 8 16,0-1 15-16,-2-2-9 16,-2-14-5-16,-8-3-2 15,-6-5-7-15,0-2-5 16,-4 0-6-16,-10 2 3 15,-4 2-1-15,-2 4 0 16,1 6 4-16,1 6 5 16,0 5-7-16,4 1-3 15,5 6 7-15,5 9 8 16,4 4 9-16,0 3 1 16,9-1-11-16,5 0-4 15,1-4-8-15,1-5-1 16,-2-6-4-16,-3-4 7 15,-2-2-2-15,-2-2-5 16,-2-12-4-16,-5-2-9 16,0 1 5-16,0-2 2 15,-5 6 7-15,-2 0 2 16,1 7-1-16,1 2 2 16,1 2-1-16,4 0 4 15,0 2 2-15,0 7 2 16,2-1-1-16,7-2-2 15,2 3-4-15,1-4 1 16,-1-1-3-16,0-2-17 16,1-2-74-16,-8 0-188 15,-1-2-145-15</inkml:trace>
  <inkml:trace contextRef="#ctx0" brushRef="#br0" timeOffset="10">17647 13387 746 0,'0'0'38'0,"0"0"110"16,0 0-57-16,-57 38-18 15,46-26 16-15,2 4 4 16,4 1-18-16,5-1-27 15,0 1-10-15,3 1 1 16,10-4-19-16,1 1-11 16,2-9-2-16,0-1 1 15,-3-5 9-15,-1 0 30 16,-5-14-19-16,-5-5-14 16,-2-2-12-16,0-2 2 15,-9-1-3-15,-7 6 3 16,-2 2-1-16,-3 7 1 15,1 5-2-15,-1 4 0 16,1 3-3-16,4 10 2 16,5 5-1-16,8 2 6 15,3 4-3-15,5 0 3 16,11-2 5-16,4-2-10 16,3-4 4-16,-3-7 0 15,-1-6 1-15,-6-3 4 16,-4-5 2-16,-6-12-6 15,-3-5-1-15,0-1-4 0,-7 0-4 16,-5 2-5 0,-4 4 2-16,1 8 2 15,-1 5-4-15,0 4 3 16,4 0 0-16,3 6 4 0,7 6-2 16,2 3 1-16,9 0 0 15,12 1 12-15,1-1 12 16,6-3-4-16,-6-2 4 15,1-5-2-15,-7-5-4 16,-7 0-14-16,0-6 0 16,-7-6-28-16,-2-3-64 15,-2-5-132-15,-12 3-241 16</inkml:trace>
  <inkml:trace contextRef="#ctx0" brushRef="#br0" timeOffset="11">17188 13456 728 0,'0'0'110'0,"0"0"15"0,0 0-84 16,0 0 31-16,-52-60-10 16,31 53 8-16,-2 5 14 15,5 2-22-15,0 6-14 16,4 10-11-16,3 6 12 15,6 0-3-15,5 2-9 16,0 1 3-16,5-1-26 16,9-3-9-16,-1-4 1 15,3-5-3-15,0-6-1 16,0-6 8-16,-7 0 9 16,0-15-3-16,-4-5 3 15,-5-6-7-15,0-6-8 16,-12-1-3-16,-10 2 2 15,1 2-1-15,-2 6 1 16,-2 9 1-16,3 7-4 16,-1 7 1-16,3 3-4 15,4 13 2-15,4 3 3 16,8 5-1-16,4 4 4 16,2-2 1-16,16-2-4 15,3-1 1-15,1-8 2 16,3-4-4-16,-2-8 7 0,-2-3 5 15,-3-7-2 1,-5-8 3-16,-6-6-1 0,-7-3-8 16,0-2-2-16,-2 2 0 15,-12 2-3-15,-4 4 0 16,-5 6 3-16,1 10-5 16,1 2 3-16,1 2-5 15,2 13 5-15,4 2 1 16,7 1-3-16,7 1 4 15,0 2-1-15,9-5-3 16,9-2 5-16,1-3-2 16,3-8-1-16,1-3 1 15,-5 0 8-15,0-12-2 16,-4-6-2-16,-5-4 4 16,-7 2 0-16,-2-1-5 15,0 1-4-15,-9 5 1 16,-9 4-3-16,0 2 2 15,0 7-2-15,0 2 0 16,2 0-6-16,4 0-22 16,8 7-20-16,4 2-83 15,0-2-188-15,9-2-204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9:15.3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14839 11469 1394 0,'0'51'15'0,"0"22"142"16,-5 26-31-16,1 22-9 15,-1 13-26-15,-4 2-26 16,2 0-14-16,-4-4-20 15,0-11-35-15,-3-16 4 16,0-15-2-16,1-14-16 16,1-11-37-16,3-15-83 15,5-15-124-15,2-17-298 16</inkml:trace>
  <inkml:trace contextRef="#ctx0" brushRef="#br0" timeOffset="1">14773 12461 1164 0,'0'0'127'0,"59"-27"17"15,-22 19-66-15,6-1 1 16,0 4-18-16,2 4-26 16,1 1-9-16,-1 0-5 15,-1 0-10-15,-6 2-10 16,-4 2 0-16,-4-4-9 16,-7 0-24-16,-3 0-19 15,-4-14-51-15,-2-10-87 16,-1-7-94-16,-4-10-44 15</inkml:trace>
  <inkml:trace contextRef="#ctx0" brushRef="#br0" timeOffset="2">15460 11503 1404 0,'0'0'23'15,"0"0"36"-15,2 98 82 16,-16-22-9-16,-6 23-48 16,-5 22-23-16,-9 6-11 15,-5 8 6-15,3 1-19 16,2-2-37-16,6-14 0 16,1-11 0-16,7-10 0 0,4-13 0 15,4-15 0-15,6-15 0 16,1-13 0-16,3-14 0 15,2-14 0-15,0-11 0 16,4-4-11-16,5-5-66 16,5-18-59-16,0-4-111 15,2-9-305-15</inkml:trace>
  <inkml:trace contextRef="#ctx0" brushRef="#br0" timeOffset="3">15714 12434 974 0,'0'0'73'0,"0"0"127"0,0 0-36 16,0 0-96-16,60-7 9 15,-29 5 0-15,6 0-29 16,4 2-14-16,0 0-19 15,4 0-9-15,-2 0-7 16,1 0-2-16,1 0-32 16,-4 0-70-16,0-8-196 15,-2-7-221-15</inkml:trace>
  <inkml:trace contextRef="#ctx0" brushRef="#br0" timeOffset="4">17495 12008 1083 0,'0'0'10'16,"0"0"37"-16,-96-64 29 16,26 52-14-16,-14 12 2 15,-7 9 7-15,-5 32-17 0,5 23 20 16,9 19-22-16,21 19 17 15,20 8-8-15,25 2-27 16,16-6-5-16,28-4-1 16,19-12 3-16,15-15-5 15,8-14-9-15,5-17-9 16,0-17-7-16,-2-16-1 16,-3-11 1-16,-6-9-9 15,0-14-9-15,-10-10-20 16,-4-3-28-16,0-5-67 15,-6-4-136-15,-3-7-76 16,-3-2-376-16</inkml:trace>
  <inkml:trace contextRef="#ctx0" brushRef="#br0" timeOffset="5">18147 12025 1326 0,'0'0'21'0,"-9"68"99"15,-20 1 33-15,-3 18-60 16,-7 20 4-16,3 4-54 16,2-1-3-16,11-9-20 15,9-8-14-15,8-11 1 16,3-12-4-16,3-10 1 15,0-13-11-15,0-6-39 16,0-18-41-16,0-12-77 0,0-11-269 16,3-17-284-16</inkml:trace>
  <inkml:trace contextRef="#ctx0" brushRef="#br0" timeOffset="6">17297 11407 874 0,'0'0'57'0,"0"0"106"16,0 0-65-16,0 0-69 16,0 0 30-16,-32 9 8 15,28 8-44-15,1 1 3 16,3 3-6-16,0-5-4 15,5 4-4-15,6-5-4 16,3-2-5-16,0-6-2 16,2-1 5-16,-1-6-2 15,-1 0 2-15,-5-6-2 16,0-8 0-16,-6-4-1 16,-3-1-1-16,0 2-4 15,-5 1 0-15,-6 4 2 16,-1 7 4-16,-1 5-1 15,-1 0 0-15,5 6 0 16,0 10 8-16,4 1 12 16,5 4-3-16,0 0 10 15,0-1-22-15,12-2 0 16,4-3-3-16,-1-4-5 16,4-2 3-16,-3-9 1 15,-1 0 1-15,-1-4-2 16,-5-13 1-16,-2-3 0 0,-5-3 1 15,-2-3-4 1,0 3 1-16,-11 2-5 0,-5 3 4 16,2 9 0-1,-4 5 0-15,2 4 0 0,0 0 1 16,3 11 0-16,1 6-1 16,5 0 5-16,5 1-1 15,2 0 10-15,2 0-7 16,10-3 0-16,4-4 0 15,0-4 1-15,2-6 5 16,-2-1 18-16,-3-2-5 16,3-12-12-16,-9-4 4 15,-2-4-5-15,-5 0-7 16,0 1-5-16,-7 0-2 16,-7 7-1-16,5 0 0 15,0 7-9-15,5 2-32 16,1 3-54-16,3 2-124 15,0-1-187-15,16 1-601 16</inkml:trace>
  <inkml:trace contextRef="#ctx0" brushRef="#br0" timeOffset="7">17843 11448 837 0,'0'0'25'0,"0"0"115"0,0 0-59 15,0 0-42-15,-34-6 15 16,22 17-18-16,3 3-7 16,2 4-1-16,5 0-7 15,2 1 18-15,0 0 9 16,5-1-24-16,8-5-3 16,5-4-5-16,3-3-9 15,-1-6-1-15,1 0 2 16,-3-3 13-16,-2-13 12 15,-2 3-25-15,-8-6 15 16,-3 0-9-16,-3-1-5 16,0 2-6-16,-14 3-3 15,-4 2 4-15,0 8 2 16,-5 5-2-16,2 0 1 16,1 7-3-16,2 12 4 15,6-3 4-15,3 4-6 16,9 1 3-16,0 2 3 15,5-7-1-15,11 3 9 16,2-6-8-16,2-4-7 16,1-5 1-16,-1-4-1 15,-1 0 3-15,-6-13-3 16,1-3 2-16,-7-4-1 16,-5-1-1-16,-2-1-3 15,-2 4 0-15,-10 3-2 16,-4 6 0-16,-4 7 2 0,2 2-3 15,0 2 3 1,2 12-2-16,4 3 3 0,8 2-3 16,4 0 2-16,0 0 2 15,11 1 0 1,5-6 1-16,5-2-3 0,-3-6 4 16,0-3-1-16,-2-3 1 15,-5-3-1-15,-4-15 6 16,-2 4-3-16,-5-6-4 15,0 1-5-15,-10 3 0 16,-1 4 2-16,-3 3-1 16,1 6 1-16,-1 3-1 15,3 0 0-15,-1 5 3 16,3 5-1-16,5 1-3 16,1 1 7-16,3-1-1 15,3-2 6-15,6 0 4 16,5-3 1-16,-3-3-2 15,3-3 0-15,-5 0 1 16,-3-3-8-16,-1-10-2 16,-3 0-4-16,-2-3-7 15,0 3-21-15,0 1-21 16,0 4-37-16,-2 1-110 16,2 5-115-16,0 0-351 15</inkml:trace>
  <inkml:trace contextRef="#ctx0" brushRef="#br0" timeOffset="8">18623 12254 374 0,'0'0'75'0,"0"0"75"15,0 0-31-15,0 2 6 16,0-2-18-16,0 0-42 16,0 0-18-16,0 1 12 15,-7 3 4-15,0-2-3 16,-2 4-10-16,0 2 14 16,0 1-32-16,2 1-14 15,2 0-2-15,5 0-6 16,0-2-7-16,0-1 4 0,14 1 0 15,2-4-4-15,2 0 1 16,0-4-2-16,1 0 3 16,-4-3 1-16,-3-5-3 15,-5-6 7-15,-5-1 2 16,-2 1-9-16,0-2 1 16,-11 5-5-16,-5 1 9 15,-3 3 1-15,1 5 2 16,-2 2-1-16,4 0 2 15,0 5 5-15,5 6 1 16,6 2-6-16,3-1-9 16,2 4 8-16,7-2 4 15,6-1-8-15,3-3-3 16,2-4-2-16,1-5 3 16,-4-1 0-16,-1-1 7 15,-3-10-4-15,-4-3 1 16,-4-4 3-16,-3 0-10 15,-3 1-2-15,-8 5 1 16,-3 2-2-16,-4 5-3 16,2 5 2-16,0 0 0 15,5 5 2-15,2 5 0 16,6 2 4-16,3 0-1 16,3 0 11-16,10-4 1 15,3-2-5-15,3-4 0 16,-4-2 4-16,-1 0-5 15,-3-9-6-15,-6-4 0 16,-5 0-12-16,0 0-23 16,-2-1-54-16,-7 2-146 15,-3 3-282-15</inkml:trace>
  <inkml:trace contextRef="#ctx0" brushRef="#br0" timeOffset="9">18518 12805 863 0,'0'0'95'0,"0"0"-25"15,0 0-19-15,0 0 18 16,-68 16 0-16,57-2-19 15,1-2-13-15,10 3-24 16,0 2 18-16,0-3 14 16,14 0-19-16,4-4-15 15,3-3-1-15,-3-6 8 16,0-1 15-16,-2-2-9 16,-2-14-5-16,-8-3-2 15,-6-5-7-15,0-2-5 16,-4 0-6-16,-10 2 3 15,-4 2-1-15,-2 4 0 16,1 6 4-16,1 6 5 16,0 5-7-16,4 1-3 15,5 6 7-15,5 9 8 16,4 4 9-16,0 3 1 16,9-1-11-16,5 0-4 15,1-4-8-15,1-5-1 16,-2-6-4-16,-3-4 7 15,-2-2-2-15,-2-2-5 16,-2-12-4-16,-5-2-9 16,0 1 5-16,0-2 2 15,-5 6 7-15,-2 0 2 16,1 7-1-16,1 2 2 16,1 2-1-16,4 0 4 15,0 2 2-15,0 7 2 16,2-1-1-16,7-2-2 15,2 3-4-15,1-4 1 16,-1-1-3-16,0-2-17 16,1-2-74-16,-8 0-188 15,-1-2-145-15</inkml:trace>
  <inkml:trace contextRef="#ctx0" brushRef="#br0" timeOffset="10">17647 13387 746 0,'0'0'38'0,"0"0"110"16,0 0-57-16,-57 38-18 15,46-26 16-15,2 4 4 16,4 1-18-16,5-1-27 15,0 1-10-15,3 1 1 16,10-4-19-16,1 1-11 16,2-9-2-16,0-1 1 15,-3-5 9-15,-1 0 30 16,-5-14-19-16,-5-5-14 16,-2-2-12-16,0-2 2 15,-9-1-3-15,-7 6 3 16,-2 2-1-16,-3 7 1 15,1 5-2-15,-1 4 0 16,1 3-3-16,4 10 2 16,5 5-1-16,8 2 6 15,3 4-3-15,5 0 3 16,11-2 5-16,4-2-10 16,3-4 4-16,-3-7 0 15,-1-6 1-15,-6-3 4 16,-4-5 2-16,-6-12-6 15,-3-5-1-15,0-1-4 0,-7 0-4 16,-5 2-5 0,-4 4 2-16,1 8 2 15,-1 5-4-15,0 4 3 16,4 0 0-16,3 6 4 0,7 6-2 16,2 3 1-16,9 0 0 15,12 1 12-15,1-1 12 16,6-3-4-16,-6-2 4 15,1-5-2-15,-7-5-4 16,-7 0-14-16,0-6 0 16,-7-6-28-16,-2-3-64 15,-2-5-132-15,-12 3-241 16</inkml:trace>
  <inkml:trace contextRef="#ctx0" brushRef="#br0" timeOffset="11">17188 13456 728 0,'0'0'110'0,"0"0"15"0,0 0-84 16,0 0 31-16,-52-60-10 16,31 53 8-16,-2 5 14 15,5 2-22-15,0 6-14 16,4 10-11-16,3 6 12 15,6 0-3-15,5 2-9 16,0 1 3-16,5-1-26 16,9-3-9-16,-1-4 1 15,3-5-3-15,0-6-1 16,0-6 8-16,-7 0 9 16,0-15-3-16,-4-5 3 15,-5-6-7-15,0-6-8 16,-12-1-3-16,-10 2 2 15,1 2-1-15,-2 6 1 16,-2 9 1-16,3 7-4 16,-1 7 1-16,3 3-4 15,4 13 2-15,4 3 3 16,8 5-1-16,4 4 4 16,2-2 1-16,16-2-4 15,3-1 1-15,1-8 2 16,3-4-4-16,-2-8 7 0,-2-3 5 15,-3-7-2 1,-5-8 3-16,-6-6-1 0,-7-3-8 16,0-2-2-16,-2 2 0 15,-12 2-3-15,-4 4 0 16,-5 6 3-16,1 10-5 16,1 2 3-16,1 2-5 15,2 13 5-15,4 2 1 16,7 1-3-16,7 1 4 15,0 2-1-15,9-5-3 16,9-2 5-16,1-3-2 16,3-8-1-16,1-3 1 15,-5 0 8-15,0-12-2 16,-4-6-2-16,-5-4 4 16,-7 2 0-16,-2-1-5 15,0 1-4-15,-9 5 1 16,-9 4-3-16,0 2 2 15,0 7-2-15,0 2 0 16,2 0-6-16,4 0-22 16,8 7-20-16,4 2-83 15,0-2-188-15,9-2-204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18T19:06:29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26764 11871 0,'0'321'141,"0"-281"-125,0 0-16,0 0 0,0 0 15,-40 0 16,40 1 1,0-1-1,40-40 235,41 0-251,39-40-15,0-1 16,-39 1-16,39 40 15,-120-40 1,40 0 0,0 40-1,0 0 17</inkml:trace>
  <inkml:trace contextRef="#ctx0" brushRef="#br0" timeOffset="1">26764 12553 0,'81'-80'78,"79"-41"-63,81-200 1,-41 121-16,-39 40 16,-1-1-1,-39 1-15,-1 39 16,-40 41-1,161-201 1,-40 81 0,-121 120-1,0-1 1,1 1 0,-41 40 15,0 40-16,-40-40 1,40 40 0,0-80-1,40 40 1,-40 0 0,1 40-1,-41-40 1,40 40-1,0 0 1,0-41 0,0 1-1,0 40 17,0-40-17,1 0 1,39 0-1,-40 0 1,0 40-16,0-40 31,0 40-15,0-40 0,1 40-1,-1-81 1,40 41-1,-40 0 1,-40 0 0,40 0-1,-40 0 1,40 0 0,0-40-1,-40 40 1,0-1-16,41 1 15,-41-40 17,0 40-17,40 40 1,-40-40 0,40 0-1,-40 0 1,40 0 15,-40-1-15,0 1-1,40 40 17,-40-40-32,0 0 62</inkml:trace>
  <inkml:trace contextRef="#ctx0" brushRef="#br0" timeOffset="2">30215 11189 0,'40'0'47,"0"40"-16,-40 0-31,41 1 16,-41-1 0,40-40-1,-40 40 17,40-40-32,-40 40 15,40-40 1,0 0 46,0 0-30,0-40-17,41 0-15,39-81 16,-40 81-1,-40-40 1,0 40 15,1 0-15,-41 0 15</inkml:trace>
  <inkml:trace contextRef="#ctx0" brushRef="#br0" timeOffset="3">30416 11390 0,'40'-40'16,"0"0"15,-40-81-31,0 81 16,40-80-1,0 40 1,-40-41 0,0-39-1,0 40 1,0-1 15,0 1-15,-40 40-16,40 0 31,0 39-15,0-39-1,-40 0 1,0 40-1,40 0 1,0 0 0,0 0 15,-40 40-15,40-41-1,0 1 16,0 0-15,-40 40 0,40-40-16,0 0 31,-40 0-15,40 0-1,0 0 1,0 0-1,0 0 17,0-1-17,0 1 1,0 0-16,0 0 16,0 0-1,0 0 1,0 0 31,0 0 0,0 0-32,0-1 48,0 1 30,-41 40-77</inkml:trace>
  <inkml:trace contextRef="#ctx0" brushRef="#br0" timeOffset="4">27045 7580 0,'-40'0'78,"40"40"-78,-80 0 31,80 0-31,-40 0 16,0 0 15,40 0-16,-41-40 17,1 0-17,40 41 1,-40-1 0,40 0-1,0 0 1,-40 0-1,40 0 1,0 0 0,80 0-1,-40 40 1,1-80 0,-1 41-16,0-1 31,0-40 0,0 0-31,-40 40 16,40-40-16,0 40 31</inkml:trace>
  <inkml:trace contextRef="#ctx0" brushRef="#br0" timeOffset="5">26724 8021 0,'40'0'94,"41"0"-79,-1 0 1,40 0-16,-40 0 16,1 0-1,39 0 1,-40 0 0,-40 0-1,81 0 1,-41 0-1,0 0 1,1 0 0,-1 0-1,-40 0 1,80 0-16,-80 40 16,81-40-1,-41 0 1,-40 0-1,40 40 17,1 0-17,-41-40 1,80 0 0,1 80-1,-1-39 16,-40-1-15,-40-40 0,41 40-1,-1 0 1,-40-40 0,0 0-1,0 0 1,-40 40-1,81-40 1,-1 40 0,-40-40 15,0 40-15,0-40-1,0 40 1,0 0-1,41-40 1,-41 41 0,0-1-1,40 0 1,-40-40 0,0 40 15,41-40-16,-81 40-15,40 0 32,0-40 15,-40 40-32</inkml:trace>
  <inkml:trace contextRef="#ctx0" brushRef="#br0" timeOffset="6">29694 6657 0,'-41'0'63,"1"81"-32,40-1-31,0 40 16,-40-40-16,40-40 15,-40 1 16,40-1-31,0 0 32,0 40-17,-40-40 1,40 0 0,0 0-1,0 0 16,0 0 1,0 1-1,0-1-15,-40 0 30,40 0-14,-40 0-17,40 0 1,0 0 0,0 0 30</inkml:trace>
  <inkml:trace contextRef="#ctx0" brushRef="#br0" timeOffset="7">29332 6537 0,'0'-40'16,"41"40"46,-1 0-46,0 0-16,0 0 15,0 0 1,0 0-16,0 0 16,0 0-1,1 0 1,-1 0 15,0 0-15,0 0-16,0 0 31,-40 40-15,40-40-1,0 40 1,0 0-1,-40 0 32,41-40-31,-41 40 0,0 1 15,0-1-16,0 0 1,0 0 0,0 0 15,0 0 0,0 0-31,-41 0 47,1-40-16,0 0 1,0 0-17,40 40-15,-40-40 31,0 0-31,0 0 32,0 0-1,-1 0 47</inkml:trace>
  <inkml:trace contextRef="#ctx0" brushRef="#br0" timeOffset="8">30055 7660 0,'0'-40'125,"-40"40"-93,-1-40-1,1 0 0,0 40-15,0 0 15,0 0 0,0 0 0,0 0-31,0 40 16,-1 0 15,41 0-15,-40 0 15,40 0-15,0 0-1,0 0 17,0 1-1,0-1 0,0 0-15,0 0-1,40-40 17,-40 40-17,41-40 17,-41 40-17,40-40 1,0 40-1,0-40 1,0 0 0,0 0 31,0 0-32,0 0 16,1 0 1,-41-40-17,0 0 1,0 0 15,40 40-15,-40-40-1,0 0 1,40 0 0,-40-1-1,0 1 1,0 0 15,0 0-15,40 0-1,-40 0 17</inkml:trace>
  <inkml:trace contextRef="#ctx0" brushRef="#br0" timeOffset="9">30737 6938 0,'0'80'31,"0"81"-15,0-41-1,-40 0-15,0 1 16,-1-41 0,41 40-1,-120 41 1,40-1-1,80-120 1,-40 40 0,0-40-1,40 1 1,0-1 0,0 0 15,-41 0 0,41 0 16</inkml:trace>
  <inkml:trace contextRef="#ctx0" brushRef="#br0" timeOffset="10">31098 8221 0,'0'-40'62,"0"0"-15,-40 40 47,0 0-63,0 0-15,-1 0-1,1 0-15,0 0 32,0 0-17,0 0 1,0 0 15,0 0 16,40 40-47,-40 0 31,-1-40 0,41 41-31,0-1 16,0 0 0,0 0 15,0 0 0,0 0 0,0 0 1,0 0-1,41-40 0,-41 40-15,40-40 15,0 0-15,40 0 15,-40 0-15,121-80-1,-121 40 1,0 0-1,0 0 1,0 40 0,-40-40-1,0 80 235,0 0-234,0 0 0,0 0-1,0 0 1,0 0-1,0 1-15,0-1 32,0 0-32,0 0 15,0 0 17,0 0-17,0 0 1,0 0 15,40-40-15,-40 40 31,40-40-47,1 0 93</inkml:trace>
  <inkml:trace contextRef="#ctx0" brushRef="#br0" timeOffset="11">31860 8422 0,'-40'0'140,"0"80"-124,-40-40-16,40 0 15,0 41 1,-1-41 0,1 40-1,0-40 1,0-40 0,40 40-1,-40 0 1,40 0-1,-40-40 17,40 40-17,0 1 48,0-82 93,40 1-140,0 0-16,0 0 15,0 0 1,0 40 0,-40-40-1,41 40 16,-41-40-15,40 0 31,0 40 31,0 0-31,0 0-16,0 0 0,0 0 48,0 0-33,1 0 79</inkml:trace>
  <inkml:trace contextRef="#ctx0" brushRef="#br0" timeOffset="12">20906 11430 0,'0'40'31,"0"0"-15,0 0 0,0 40-1,0 41-15,0-81 16,0 80-1,0-80 1,0 0 0,0 0-1,40 1 1,-40-1 0,40 0-1,-40 0 1,0 0-1,40-40 1,0 0 31,0 0-16,41 0 0,-1-40-31,40-80 16,-39 120 0,-1-41 15,-40-39-15,0 80-1,0 0-15,0-40 16,41 0-1,-81 0 1</inkml:trace>
  <inkml:trace contextRef="#ctx0" brushRef="#br0" timeOffset="13">21106 12072 0,'0'-81'78,"121"-79"-78,39-41 15,-120 41 1,81 0-16,-41 39 16,-40 41-1,0-40 1,0-1-16,1 1 15,79-161 1,-80-39 0,0 199-1,0 1 1,1 0 0,-41 79 171,0 1-171,0-40-1,0-201-15,40-120 16,0 81-16,40 79 16,-80 80-1,40-79 1,0 120-1,-40 39 1,0 1 187,161-241-203,80-80 16,-121 120-1,0 121-15,-80 0 16,41 79-16,-81 1 31,80 0-15,-80 40 0,0-40 171,0-1-171,120-119-1,1-121-15,-1 0 16,-40 161 0,1 40-1,-41-1-15,0 81 16,0-80-1,0 80 1,-40 0 0,40-1-1,0 1 1</inkml:trace>
  <inkml:trace contextRef="#ctx0" brushRef="#br0" timeOffset="14">21267 5976 0,'0'40'47,"0"40"-31,0 40-1,0 1-15,0-41 16,0 0 0,0 0-1,0-40 17,80-40 77,-40 0-109,0 0 16,41 0-1,-41 0 1,0 0-1,0 0 17</inkml:trace>
  <inkml:trace contextRef="#ctx0" brushRef="#br0" timeOffset="15">21387 6497 0,'0'-40'63,"0"-40"-47,161-41-1,39-79 1,-39-1-16,-41 121 15,1-80 1,-1 79 0,121-119-1,-81-1 1,-39 161 0,-1-120-1,41-1 1,-81 121-1,40-120 1,1 40 0,-41 79-1,40-79 1,-39 80 0,-41 40 249,0 0-234,0 0 1,0 0-1,0 0 0</inkml:trace>
  <inkml:trace contextRef="#ctx0" brushRef="#br0" timeOffset="16">21668 3890 0,'0'40'16,"0"0"-16,-80 0 16,80 81-1,-80-41 1,40 0-16,40-40 15,-41 0 1,41 0 15,-40-40-15,40 41 0,0-1 62,40-40-63,41 80 1,-41-80-16,40 0 16,-40 40-1,0-40 1,41 40-16,-41-40 15,0 0 1,0 0 15</inkml:trace>
  <inkml:trace contextRef="#ctx0" brushRef="#br0" timeOffset="17">21347 4492 0,'0'-40'47,"40"-1"-1,121-79-30,80-40-16,-41 80 16,-79-1-16,-41 1 15,0 40 1,41 0-16,-41 0 16,40 0-1,-40 0 1,1 40-1,79 0 17,-120 0-17,41 0 1,-1 0 0,0 0-1,0 0 1,-40 0-1,1 0 1,-1 0 0,0 0-1,0 0 1,40 0 15,0 40-15,-80 0-16,41-40 15,-1 40 17,40 40-17,-40-40 17,0-40-17,-40 40 1,40-40 15,0 40-15,1-40 31</inkml:trace>
  <inkml:trace contextRef="#ctx0" brushRef="#br0" timeOffset="18">24076 3168 0,'40'0'0,"0"0"47,-40 80-32,0 41-15,40 39 16,0-40 0,-40-39-16,40 39 31,-40-40-15,0 41-1,0-1 1,0-80-1,0 0 1,0 0 0,41 0-1,-41 0 17,0 0-17,0 1-15,0-1 16,0 0 15,0 0-15,0 0-1,0-80 95,0 0-95,0-40 1,40-41-16,-40 1 16,0 0-1,40 39-15,-40 1 16,0-120-1,0 160 1,0-81 0,0 41-1,0 40 1,0-40 15,0 0-15,0 39-1,0 1 1,0 0 0,0 0 15,0 0-15,0 0 15,-40 40-16,40-40 1,-40 40 0,-1 0-1,41-40 1,-40 40 0,0 0 46,40 40 94,40-40 16,0 0-94,1 0-62,-1 40 31,0 0-16,0 0 0,0 0-31,0 0 32,40 41-17,-39-1-15,39-40 16,-40 40-1,0-40-15,0 40 16,40 1 0,-80-1 15,41 0-15,39 0-1,-80-40 1,0 41-1,40-41 1,-40 0 0,0 0-1,40 0 1,-40 0 0,0 0 15,0 0-16,40-40-15,-40 40 47,0-80 78,0 0-109,0 0-16,0-80 16,0 40-1,40-41-15,-40 41 16,40-121-1,-40 121 1,41-40 0,-41 0 15,0 80-15,0-1-16,0 1 15,0-40 1,0 0-1,0 40 1,0-40 0,0 39-1,0-39 1,0 40 15,0 0 16,0 0-16</inkml:trace>
  <inkml:trace contextRef="#ctx0" brushRef="#br0" timeOffset="19">25922 3529 0,'0'40'109,"-40"-40"-109,-41 40 16,41-40 0,-40 40-1,40-40 17,40 41-17,0-1 1,-40 0-1,40 0 1,-40 0 0,40 0 15,0 0-15,0 0-1,0 0 1,0 1-1,0-1 1,0 0 0,0 0-1,0 0 17,0 0-17,40 0 16,0-40 48,0 0-48,0 0-16,0 0 1,0 0 0,0 0-1,1 0 17,-1 0-17,0 0 1,-40-40-1,40 40 1,-40-40-16,0 0 16,40 0-1,0 40 17,-40-40-32,0-41 31,40 81-16,-40-40-15,0 0 16,0-40 0,0 40-1,0-40 17,0 40-17,0-1 16,0 1 16,-40 0 0,0 40-16,40-40 16,-40 40-31,40-40 15,-40 40-15,40-40-1,-40 40 1</inkml:trace>
  <inkml:trace contextRef="#ctx0" brushRef="#br0" timeOffset="20">26363 3409 0,'0'80'94,"0"0"-94,0 0 15,0 1 1,0-41-16,0 0 15,0 0 1,0 0 0,0 0-1,0 0 1,0 0 15,0 1 0,0-1 1,0-80 155,0-1-171,0-79-1,0 80-15,0 0 16,0 0 0,0-40-16,0 39 31,0 1-15,0 0-1,40 0 1,-40 0 15,40 40-31,0 0 16,-40-40-1,41 0 1,-41 0 15,40 40-31,0 0 78,0 0-46,0 0-1,-40 40-16,40 0 1,-40 0 0,40-40-1,-40 80 1,40-40 0,-40 0-1,0 1 1,41-1-1,-41 0 1,0 0 15,0 0-15,0 0 46,40-40-46,-40 40 0</inkml:trace>
  <inkml:trace contextRef="#ctx0" brushRef="#br0" timeOffset="21">27246 3289 0,'0'40'32,"0"80"-17,-40 40 1,40-39-16,0-1 15,0 0-15,0-39 16,-40-41 0,40 80-1,0-80 1,0 40 0,0 0-1,0-39 1,0 39-1,0 40 1,0-80 0,0 0-1,0 0 1,0 1 0,0-1-1</inkml:trace>
  <inkml:trace contextRef="#ctx0" brushRef="#br0" timeOffset="22">27085 3369 0,'40'0'16,"1"0"30,-1 0-14,40 0-32,-40 0 15,0 0 1,0 0 0,41 0-1,-41 0 1,0 0-1,0 0 1,0 0 0,0 0 31,-40 40-47,40 0 31,-40 0-16,0 0 1,40 0 0,-40 0-16,41 0 31,-41 1-15,0-1-1,0 0 1,0 0 15,-41-40 0,41 40-31,-40-40 32,40 40-17,-40-40 16,0 0 16,0 0-31,0 0 31,0 0-16,0 0 0,-1 0-15,1 0 31,0 0 0,0 0 31,0 0-47</inkml:trace>
  <inkml:trace contextRef="#ctx0" brushRef="#br0" timeOffset="23">28490 3569 0,'0'-40'78,"-40"40"-78,40-40 47,-41 40-31,41-40 0,0 0-16,-40 40 15,0 0 16,0-40-15,0 40 0,0 0-1,0 0 1,0 0 0,-41 0-1,41 0 1,0 0-1,0 0 1,0 40 0,40 0-1,0 0 32,0 0-31,0 0-1,0 40 1,40 1 0,0-41 15,-40 0-31,40 40 31,0-40-15,0 0-1,1 0 1,-41 1 0,40-1-1,0 0 1,0-40 15,0 0 0,0 0 16,0 0-31,0 0 0,1 0-1,-1-40 1,0 0-1,-40-1 1,40 1 0,-40 0-1,0 0 1,40 40 0,-40-40-16,0-40 31,0 40-16,0 0 17,0-1-17,0 1 1</inkml:trace>
  <inkml:trace contextRef="#ctx0" brushRef="#br0" timeOffset="24">28811 2406 0,'0'40'47,"0"81"-47,0-1 15,40 0 1,-40-40-16,0 41 16,0 39-1,0-120 1,0 121-1,40-41 1,-40-40 0,0 0-1,40 41 17,-40-81-17,0 0 1,0 40-1,0-40 17,0 0 15</inkml:trace>
  <inkml:trace contextRef="#ctx0" brushRef="#br0" timeOffset="25">29854 3529 0,'-40'-40'109,"0"40"-93,0 0-16,0 0 15,-1 0 1,1 0-16,0 0 16,0 0-1,0 0 17,0 0 30,40 40-31,0 0-15,0 40 15,0-39-15,0-1 15,0 0-31,0 0 31,0 0-31,0 0 16,0 0 15,0 0-15,40-40 31,-40 40-47,40-40 62,40 0-31,-40 0-15,41-80 0,-41 40 15,0 0-15,0 40-1,-40-40-15,40 0 31,-40 0 1,40 40 155,-40 80-171,0-40-1,0 0 1,40 0-16,1-40 31,-41 40-15,40-40 46,0 0 1,0 0-47,0 0-1,0 0 32,0 0-16,0 0 32</inkml:trace>
  <inkml:trace contextRef="#ctx0" brushRef="#br0" timeOffset="26">30456 3329 0,'0'80'109,"0"-40"-109,0 0 16,0 40-1,0-40-15,0 0 16,0 1 0,0-1-16,40 0 15,-40 0 1,0 40 0,0-40-1,0 0 16,0 0 48,0-80 139,0 0-202,0 0 0,40 0-1,-40 0 1,0 0-1,0 0 17,0 0-17,40 40 1,-40-41 15,0 1 16,40 40-31,1 0-1,-41-40 1,0 0 0,40 40 15,-40-40 0,40 40-15,0 0 62,0 0 16,0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09T14:52:23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400 9056 1071 0,'0'0'48'0,"0"0"-43"0,0 0 68 16,0 4 88-16,5-4-112 15,6 0-30-15,7 1 15 16,5-1 7-16,18 0-5 16,14 0-3-16,22 0-9 15,14-3 11-15,20-6-21 16,23-2-9-16,16 0-8 15,23 2 8-15,18 1-7 16,12 3 11-16,15 3-8 16,9 2 6-16,1 0-9 15,-12 6-3-15,-12 1 15 16,-17 0-1-16,-30 2-14 16,-25-4 2-16,-39 2 4 15,-30-2 2-15,-26 2 4 16,-21-7-4-16,-21 0 0 15,-36 0-9-15,-29-10 4 16,-33-1 2-16,-37-4 1 16,-24 4 0-16,-29 5-7 15,-14 0 6-15,-3 5-30 16,1 1 8-16,2 0-3 16,7 0 8-16,16 0 0 15,11 2 4-15,21 3-16 16,11-1-7-16,25 0 33 15,20 1 3-15,24 2 5 16,22-3-7-16,13 1 2 16,17-2 0-16,8-1 1 15,6-1-4-15,6 0 2 0,-3-1-4 16,3 1 4-16,0-1-1 16,0 0-2-16,0 0-1 15,0 3-2-15,7 0-1 16,11-2 4-16,12 1 14 15,18-2-6-15,20 0 1 16,30-10-4-16,15-4 0 16,31-3-1-16,12 0 2 15,24 3-2-15,7 5 4 16,8 5 4-16,7 4-8 16,-4 0-3-16,-7 8-2 15,-4 5 19-15,-19 2 9 16,-11-1 1-16,-27-2-23 15,-24 0-4-15,-28-1 16 16,-28-4-1-16,-23-2-7 16,-20-2-7-16,-12 0 0 15,-33-1-8-15,-26-2 23 16,-32 0-9-16,-31 0 3 16,-30 0-4-16,-27 0 5 15,-21 0-6-15,-11 0-8 16,-2 10 7-16,-5 1 2 15,3-3 2-15,15 2-5 16,23-1-8-16,18-3 11 16,33-2-2-16,19-1 4 15,28 0-3-15,23-2 0 16,17-1-1-16,15 0-4 16,11 0 2-16,11 0 6 15,7 0-8-15,0 0 3 0,4-1-2 16,8 1-7-16,1-2-17 15,1 1-11-15,0 0-71 16,-1-3-166-16,-1-4-40 16</inkml:trace>
  <inkml:trace contextRef="#ctx0" brushRef="#br1" timeOffset="4583.04">589 11398 886 0,'0'0'5'0,"0"0"70"15,0 0 33-15,-21 0-38 16,21 0-23-16,0 0 10 16,0 0 5-16,0 0-21 15,0 0-15-15,19 0 4 16,6 0 0-16,11 0-8 16,21 0 21-16,18-4 17 15,27-6-25-15,21-6-6 16,20-3-18-16,28-2 0 15,22 1-8-15,14 4 4 16,18-2-1-16,14 8-10 16,2 6 2-16,2 4 1 15,-4 2 5-15,-16 9 0 16,-16 3-8-16,-32-2-4 0,-39-1 11 16,-40-4-1-1,-37-7 8-15,-50 0 21 0,-41-11 26 16,-59-9-55-16,-45-4-4 15,-51-5 5-15,-42 3-7 16,-31 8 13-16,-12 10-5 16,3 8-19-16,5 0-5 15,12 11 14-15,16 5 4 16,17 3-7-16,24-2 6 16,17 1-10-16,21-4 6 15,32-2-8-15,28-1 21 16,22-4-16-16,27-2 8 15,18-2 0-15,14-2 5 16,16-1-5-16,3 0 8 16,24 0 2-16,14-1-2 15,20-2-3-15,23-3 2 16,16 0 2-16,19 2-12 16,10 1 1-16,17-4-1 15,15 0 2-15,14 2-2 16,7 0-3-16,16 1 0 15,4 4 10-15,1 0-13 16,-3 0 6-16,-14 4 8 16,-24 5 1-16,-23-2 2 15,-42-3-6-15,-35 0 3 16,-37-4 4-16,-28 0 20 16,-47-7-11-16,-36-7-9 15,-41-4-4-15,-35-2-2 16,-33 5 15-16,-24 3-33 0,-10 8 12 15,-19 4 16 1,-2 0-13-16,9 6-3 0,18 8 1 16,23 0 5-16,25-1 4 15,41-3-8-15,27 2 1 16,34-6-5-16,25-1 5 16,16-2-8-16,21-3 8 15,11 0-3-15,23 0-3 16,22 0 10-16,23-3-5 15,26-8 10-15,28-1-7 16,17-4 5-16,23 0-8 16,15-4-3-16,18 5 9 15,19 0 1-15,11 4-9 16,5 4 17-16,6 5-23 16,-8 2 5-16,-14 0 13 15,-28 4-2-15,-18 7 0 16,-31 0-19-16,-35 0 13 15,-31-1-7-15,-26-3 14 16,-27-4-7-16,-18-3 0 16,-43 0-5-16,-39 0 1 15,-41-8 14-15,-38-4-7 16,-48 1 1-16,-30 0 4 16,-13 5-15-16,-5 2 3 15,2 4 18-15,12 0-2 16,22 10-16-16,28 1 7 15,34 1-5-15,22-1 4 16,37-3 7-16,30 0-2 16,26-3-12-16,19-3 5 15,14 1-6-15,11-3 3 16,7 0-5-16,18 0 1 16,11 0-1-16,10 0-26 0,6 0-47 15,5 0-74-15,0 0-118 16,-12-5-126-16</inkml:trace>
  <inkml:trace contextRef="#ctx0" brushRef="#br2" timeOffset="11116.5">566 13157 477 0,'0'0'17'16,"0"0"90"-16,0 0 59 16,-38 5-56-16,38-5-35 15,4 1-2-15,17-1-17 0,13 5 34 16,11-3-39-16,17 3-1 16,17-3-20-16,19 2 14 15,20-4-30-15,14 0-8 16,27 0 1-16,19 0 5 15,19-4 5-15,22 4 8 16,19 0-6-16,15 0-16 16,8 13-2-16,3-1 1 15,2 2 9-15,-11 0-24 16,-16 1 6-16,-21-4 2 16,-39-3 3-16,-33 2 4 15,-46-2-4-15,-34-6 19 16,-43-2-2-16,-35-2 36 15,-54-16-30-15,-38-1-24 16,-46-8-8-16,-41 2 14 16,-41 2 1-16,-32 7-10 15,-20 5-12-15,-21 8-13 16,-6 3 17-16,6 0-1 16,5 9 13-16,15 10 12 15,29 5-10-15,37 2-7 16,44 5 10-16,32 0 5 15,43-5-6-15,34-6-10 16,23-7-3-16,25-3-6 16,18-3-3-16,11-6-4 15,41-1 16-15,23 0 29 0,28 0-20 16,35-5 15 0,21-6-20-16,32-4 5 15,23 0 0-15,18 1 1 0,21 5 4 16,15 6-12-1,12 3-3-15,4 0 14 0,-7 3-1 16,-9 9-7-16,-17 3 2 16,-29-1 1-16,-33-1 3 15,-39-3-3-15,-43 2 13 16,-43-10 0-16,-42-2 4 16,-44 0 19-16,-60-11-7 15,-52-6-24-15,-57-3-7 16,-53-1 12-16,-42 6-12 15,-28 3 4-15,-22 6-4 16,4 6 6-16,13 0-29 16,21 17 22-16,28-1 5 15,33 5-10-15,42 0 9 16,38-3-4-16,32 0 7 16,41-3-2-16,31-7-1 15,26 1-5-15,27-4-4 16,21-3-16-16,38-2 23 15,36 0 11-15,42-9-8 16,33-7-4-16,42 0 10 16,33-2-11-16,21 6 6 15,14 5 11-15,9 3-25 16,-3 4 12-16,-13 6 0 16,-16 8 1-16,-25 6-6 15,-27 1 2-15,-19 5 2 16,-31-1 5-16,-28-6-8 15,-36-2 3-15,-27-7-3 16,-39-7 4-16,-32-3-3 0,-57-7-5 16,-52-11 9-1,-57-8-5-15,-56-3 7 0,-49 0 1 16,-35 4-9-16,-17 8 2 16,7 5 12-16,30 8-21 15,40 4 6-15,49 0 8 16,51 0-49-16,46 4-151 15,32-4-52-15,32 0-361 16</inkml:trace>
  <inkml:trace contextRef="#ctx0" brushRef="#br3" timeOffset="14916.99">609 15318 779 0,'0'0'20'15,"0"0"47"-15,0 0 27 16,0 0-27-16,7 0 1 16,-2-3-27-16,-1 0-10 15,8 0-11-15,6 1 7 16,14-4 6-16,13 0 7 16,19 0 2-16,22-3-9 15,21-2 4-15,20 0-6 16,28 1-7-16,18 4-9 15,25 1 5-15,11 5-5 16,9 0-5-16,5 3-20 16,0 11 11-16,-3 3 0 15,-8 1 7-15,-17 1-10 16,-13 0-3-16,-27-2 7 16,-32-5-1-16,-35-3 5 15,-35-7-11-15,-37-2 13 16,-30-2 19-16,-50-16-18 15,-36-5-18-15,-43-4 7 16,-37 1 4-16,-31 0-6 16,-32 9 8-16,-14 3 5 15,-3 9-17-15,13 5 7 16,12 0 0-16,26 1 11 16,32 5-19-16,40 0 1 15,35-1 7-15,27-2-7 16,30-3 5-16,20 0 1 0,15 0 7 15,10 0 4-15,3-2 2 16,24-5-7-16,14-2-5 16,23 0 4-16,20 2-2 15,25 3-1-15,34 3-2 16,19 1 9-16,29 0-2 16,16 2-4-16,11 7-10 15,2 6 11-15,-13 1-1 16,-20 5 1-16,-24-3 0 15,-35-1-10-15,-30-4 12 16,-37-3-5-16,-31-7 2 16,-30-3 10-16,-37-6 46 15,-45-10-49-15,-43-4-4 16,-36-2-6-16,-42 1 2 16,-28 8 8-16,-15 3-15 15,-6 8 5-15,6 2 5 16,12 0 7-16,29 2-23 15,41 5 15-15,33 1-7 16,42-1 12-16,34 0-6 16,26-1 3-16,15-3-7 15,14-3 3-15,0 0-1 16,18 0 0-16,5 0 3 16,11-1-5-16,14-3 3 15,13 4-3-15,12 0 8 16,2 0-11-16,-7 2 9 15,-13 7-3-15,-12-3 2 16,-18 0-2-16,-14 0-6 16,-6-3-13-16,-5-1-13 0,0-1-34 15,-7-1-72-15,-2 0-119 16,2-2-129 0</inkml:trace>
  <inkml:trace contextRef="#ctx0" brushRef="#br4" timeOffset="18650.25">575 17185 948 0,'0'0'7'0,"0"0"1"0,0 0 104 15,0 0-27 1,39-3-40-16,-5 0-13 0,18 0 22 16,19 3 10-16,20 0-15 15,22 0-31-15,19 0-4 16,21 0-9-16,10 9 0 15,15 0-3-15,4 7 4 16,-7 0-1-16,-12 0-13 16,-22-1 9-16,-22-2 3 15,-35-3-3-15,-30-4 20 16,-24 0 13-16,-21-6-5 16,-16 0 18-16,-43-4-25 15,-34-12-21-15,-39-3-1 16,-29-1 3-16,-44-1-2 15,-15 3 1-15,-3 5 1 16,10 5-21-16,17 4-2 16,30-1-13-16,25 3 7 15,35 1-18-15,28-2 23 16,24 1 5-16,18 0 19 16,13-2-1-16,14 1 13 15,9-3 30-15,27 1-12 16,17-3-19-16,19 1-8 15,24 2 17-15,22-1-12 16,10 6 2-16,17 0-15 16,7 0 4-16,10 11-1 15,-5 4 7-15,-5-1-3 16,-22 0-7-16,-26 0 1 16,-29-2-2-16,-34-5 9 15,-34-5-2-15,-21-2 42 16,-47 0-22-16,-34-3-12 15,-37-8 0-15,-23-1-4 0,-22 3 4 16,-5 2-24 0,14 4 12-16,15 1-3 0,30 0 7 15,30 2-3-15,25-2-1 16,25 1-4-16,20 0 5 16,16-2-4-16,9-1 4 15,30 0-2-15,23-3 3 16,29 3-8-16,16 1 1 15,23 3 6-15,16 0-5 16,2 6 6-16,6 8-1 16,-10 3 6-16,-10 4-7 15,-25-3 8-15,-24-1-21 16,-24-2 15-16,-29-8-11 16,-18 0 5-16,-7-3-6 15,-9 0-11-15,-25-4-19 16,-18 0 38-16,-21 0 0 15,-18 0-30-15,-14-6-4 16,5-2 5-16,9 0-75 16,21-1-121-16,22 1-30 15,28 2-377-15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1T14:05:57.3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 9026 781 0,'0'0'24'15,"0"0"48"-15,-5 2 31 16,5-2 10-16,0 0-34 15,0 0-2-15,0 0 20 16,9 0 6-16,14 0-22 16,20-5-17-16,19-4-23 15,20-5 0-15,27-1-14 16,25-4-14-16,18 0-5 16,21 1 1-16,9 3-4 15,-7 0 1-15,-13 5 1 16,-26 5 2-16,-22 2 2 15,-37 0 3-15,-29 1-10 16,-26 2-3-16,-10 0 3 16,-12-4-3-16,-30 4-3 15,-22 0-18-15,-23-1 13 16,-25 1-8-16,-16 0-1 16,-21 1 5-16,-4 8 12 15,-4 2-17-15,4 4 0 16,0 0 6-16,16-1 0 15,11-1 3-15,14 0 2 16,23-3 1-16,16 0 2 16,15-3-1-16,12-3 2 15,11 0 0-15,10-2 2 0,8-1 2 16,3-1 4-16,2 0 4 16,2 0 1-16,14 0-7 15,9 0 0-15,4 0-6 16,10 0 6-16,16 0-4 15,15 0 1-15,19-3-1 16,20-3 3-16,16-3 2 16,23 1 1-16,7-1-2 15,10 3 2-15,-3 3 2 16,-3 3-3-16,-13 0-10 16,-19 0-1-16,-27 3 6 15,-23 4-1-15,-29-3 11 16,-21 0-7-16,-20 0-5 15,-7 0 0-15,-27-1-9 16,-25 1 4-16,-30 1 11 16,-21-1 1-16,-24 1-4 15,-21-1 0-15,-9 3 0 16,3 0 8-16,-1 1-24 16,12 1 15-16,0 0-4 15,15-3 3-15,15-1 0 16,8 0-4-16,23-1-2 15,12-2 4-15,17 1-7 16,10-2 2-16,16 1 4 16,9-2 0-16,9 1 5 15,6-1-2-15,1 0 1 16,2 0-1-16,0 0-2 16,0 0 0-16,0 0 1 15,0 0-1-15,0 0 0 16,0 0 1-16,0 0-1 15,0 0 3-15,0 0-3 0,0 0 3 16,0 0-1 0,0 0 1-16,0 0-1 0,0 0 0 15,0 0 2-15,0 0-3 16,0 0 3-16,0 0-1 16,0 0-1-16,0 0-2 15,0 0 2-15,0 0-2 16,0 0 3-16,0 0-3 15,0 0 2-15,0 0 2 16,0 0-3-16,0 0 2 16,0 0-2-16,0 0 2 15,0 0-1-15,0 0 2 16,0 0-4-16,0 0 4 16,2 0-2-16,3 0 2 15,4 0-2-15,7-1 2 16,9-2-2-16,11-2 1 15,21-1 1-15,14 1-1 16,17 1 2-16,26-2-6 16,13 0 4-16,21 2-3 15,4 3 6-15,14 1 1 16,-9 0 5-16,-7 0 5 16,-25 7 2-16,-15 0-18 15,-26 2 5-15,-30-4 0 16,-26-1-3-16,-12-2 3 15,-10-2-6-15,-6 0 4 16,0 3-6-16,-16-2-7 16,-6 1-12-16,-10-2 21 15,-14 0-8-15,-10 0-4 0,-15 0 10 16,-2 0 3-16,-6-3-1 16,-10 2 2-16,0-1-5 15,3 2-44-15,6 0-36 16,3 0-47-16,13 0-65 15,17 0-37-15,8 0-174 16</inkml:trace>
  <inkml:trace contextRef="#ctx0" brushRef="#br1" timeOffset="6750.09">748 11167 196 0,'0'0'-4'15,"-52"-7"10"-15,31 5 57 16,3-1-20-16,2 1 37 16,0 0 15-16,0 2-27 15,3 0-60-15,-3 0-10 16,0 0 1-16,2 0-3 15,1 0 2-15,1 0 2 16,3 0 2-16,2 0 33 16,3 0 56-16,2 0 0 15,-1 0-19-15,3 0-8 16,0 0-3-16,0 0-9 16,3 0-14-16,8 0-9 15,9 0-13-15,10-3 5 16,13 1 5-16,12-2 3 15,8-1 8-15,15-1 4 16,17-2-19-16,12 2 12 16,14-4-4-16,15 2-11 15,12 2 9-15,15 1 6 16,13 5 10-16,8 0-8 16,18 0-18-16,3 5-13 15,-5 7-3-15,-7 0-2 16,-22 2 3-16,-30-3 0 15,-41-2-8-15,-30-2 5 16,-33-5 0-16,-33-2 5 0,-15 0 10 16,-39-1-13-1,-21-10-17-15,-27-2-18 0,-27-3-26 16,-27 1 11-16,-28-1 44 16,-13 5-4-16,-16 1 5 15,-5 6-5-15,3 2-23 16,4 2 0-16,14 2 8 15,24 7 13-15,15-1 13 16,22 0-15-16,20 0-3 16,28-4-45-16,18-2 4 15,16 0 22-15,18-1 15 16,14-1 19-16,11 0 2 16,7 0 8-16,12 0-5 15,13 0 5-15,11 0-4 16,7 0 5-16,10 0-9 15,8 0-1-15,7 0 3 16,19 0-7-16,6 0 5 16,18 0 2-16,24-3 0 15,15 0 1-15,22 2 3 16,13 1 4-16,8 0 1 16,7 0 2-16,-2 0-3 15,-19 2 12-15,-10 3-2 16,-31 2-12-16,-24-4 3 15,-32 1 8-15,-32-2 6 16,-23 0-17-16,-24-1-8 16,-17-1-7-16,-32 0 15 15,-29 0-6-15,-38-3-3 16,-33-1 1-16,-40 1-3 16,-30 2 0-16,-19 1 4 15,-17 6 5-15,-5 9 5 0,9 4-6 16,30 2 2-16,27-2-3 15,30-4-1-15,40-2-2 16,28-5-17-16,31-1-20 16,21-3 7-16,19-3 15 15,15-1 12-15,7 0 4 16,18 0-5-16,16-5-2 16,9-2 3-16,7 0 7 15,3 3-3-15,-8 2-2 16,-6 2 7-16,-10 0 6 15,-6 0-4-15,-2 0 1 16,-1 0 4-16,5 0 8 16,9 0 3-16,16 0-5 15,16 0 10-15,18-3-18 16,25-6-3-16,26 0-8 16,19 0-3-16,26 0 4 15,22 4 0-15,10 3 3 16,15 2-9-16,3 0 4 15,-12 2 9-15,-22 4 0 16,-28-1-3-16,-48-1-15 16,-38-2 6-16,-50-2 1 15,-39 0 7-15,-56-6 6 16,-53-3-14-16,-32 1-3 16,-43 1-12-16,-25 5 4 15,-3-1-5-15,6 3-4 16,17 1 4-16,32 7-43 15,28-4-100-15,38-4-153 16</inkml:trace>
  <inkml:trace contextRef="#ctx0" brushRef="#br2" timeOffset="17916.57">616 13060 572 0,'7'1'10'16,"0"0"83"-16,2 0 19 16,-5 1-65-16,3-1-15 15,-2 0 6-15,-1 0-8 0,1 0-7 16,0 1 1-16,1-2-8 15,1 2-8 1,5 1 18-16,-1-2-12 0,5 1-11 16,4 1 1-16,3-1-3 15,2 0 13-15,7 0 8 16,2 0-10-16,5-2-6 16,-1 1 2-16,3 2-7 15,2-1-1-15,3-1 0 16,2 2-1-16,2-1 2 15,2-1-1-15,0 1 1 16,3-1 0-16,-1-1 1 16,1 0-2-16,4 0 3 15,-2 0 7-15,2 0-4 16,-2-4 2-16,2-1-5 16,7 2 0-16,-7-1-3 15,2 0 1-15,3 2 1 16,2 2 5-16,0 0 3 15,-2 0-6-15,-1 0-1 16,3 0-2-16,0 0 0 16,-4 0 0-16,-3 0 0 15,0 4-1-15,2-1 0 16,3 1 1-16,-3 1 0 16,-2-2 1-16,1 0 4 15,1 2-4-15,-2-2-1 16,-4 0 1-16,-3 0-1 15,3-2 1-15,-3 1-3 16,5-2 0-16,-5 3 1 16,3-3 1-16,-3 0-2 15,0 2 3-15,7-2-3 16,-6 0 2-16,1 0-1 16,-2 0-2-16,3 0 5 15,6 0-4-15,-4 0 1 0,2 0 1 16,-2 0-1-16,0 0 2 15,-2 0-5-15,-1 0 0 16,-4 1 5-16,0-1-3 16,-2 2-1-16,2-2 1 15,2 1-3-15,-2 2-18 16,3-1-1-16,-3 0 2 16,0 0-2-16,0 1 22 15,2 0 1-15,-4-1-1 16,0-1 1-16,-3 0 2 15,-2-1-3-15,0 4-1 16,-2-3 4-16,-2 0 0 16,-7 3-2-16,-3-2 3 15,-6 1 2-15,-2-1-3 16,-6 0 3-16,-5 2-2 16,-4-2 5-16,-1-1-6 15,-5-1-2-15,0 4-2 16,0-4-16-16,-11 2 20 15,-5 1 27-15,-3 1-4 16,-8-1-10-16,-5-1-3 16,-6-2 6-16,-8 0-5 15,-8 0 2-15,-5 0-5 16,-5 0-8-16,-9 0 3 16,-11-3-1-16,-5 1 11 0,-6-2 10 15,-12 1 7 1,0 1 3-16,-11 0-6 15,-3 0-8-15,1 2-1 16,-5 0 4-16,0 0-6 0,-7 0-5 16,9 6-7-16,0-2 3 15,3 2 0-15,8-3-3 16,1 2-3-16,13-2-3 16,0 0 1-16,3 2-8 15,6-1 2-15,0 3 0 16,1 0 7-16,1-1-2 15,5-1 1-15,3 1-1 16,-1-2 2-16,5 1-3 16,0-2-5-16,0 0 5 15,0 1 1-15,5-1-4 16,-1 1-1-16,5-1 3 16,0-2 1-16,7 2 1 15,5-3-6-15,1 0-1 16,8 0 2-16,-3 0 1 15,12 0-9-15,-1-3 2 16,3 0 10-16,2 0 2 16,-4 0-3-16,-3 2 1 15,-2 0 2-15,-4-1-2 16,4 2 3-16,2 0-3 16,8 0 1-16,3-2-2 15,10 2 3-15,7-2-1 16,4 0-1-16,5 1 4 15,-1 0 2-15,3-2-8 16,0 3-11-16,0-2 6 16,3 2 6-16,3 0-23 15,1 0-1-15,5 0 13 16,1 0 13-16,3 0 2 0,7 0 1 16,4-2-2-16,7 0 0 15,7-4-1-15,9 1-4 16,5-1 2-16,4-1-18 15,2 2-13-15,5 0 23 16,7 1-10-16,0-1 8 16,4 2 18-16,3 0-16 15,4-2 7-15,5 2 10 16,-1-4-5-16,10 1 10 16,-5 1 4-16,10-1-9 15,3-3 1-15,1 0-6 16,7-1 4-16,2 2-9 15,2-1 3-15,0 2-2 16,1-1 6-16,-1 3 2 16,-4-1-7-16,-5 1-1 15,2-3-1-15,-4 3 8 16,-2-1-4-16,4-2 8 16,-5 1-12-16,1-1 9 15,-3 0-6-15,-4 0-3 16,-2 0 6-16,-10-1-6 15,-6 1 3-15,-3 0 0 16,0 1 1-16,-6 1-3 16,-3 1 5-16,0 5-5 15,0 0 4-15,-6 0-4 16,-8 0 2-16,-8 7 1 16,-8 0 0-16,-6 1 0 15,-7-1-3-15,-7 1-1 16,-6-3-2-16,-3-1 1 0,-5 1-23 15,-4-1-6-15,0-2-7 16,0 2 3 0,-4-2 2-16,-19 2 39 0,-9-4 9 15,-11 0 3-15,-11 0 4 16,-19-3 11-16,-11-2 3 16,-14-1-5-16,-4 2 17 15,-10 1-21-15,-4 0-3 16,-2 3-4-16,-5 0-3 15,0 0-5-15,-9 0 7 16,-6 0-5-16,-17 5-4 16,1 0 2-16,-10 3 6 15,5-1 3-15,-5 1-9 16,12 1-3-16,-1 1-15 16,12-2 9-16,0 2-4 15,14-1 1-15,0 0-13 16,15 0 10-16,5-1-1 15,10 0 2-15,12-4-1 16,4 2 3-16,6-4 2 16,9-2-1-16,6 0 1 15,1 0-7-15,5 0 7 16,-1 0-10-16,7 0 0 16,3 0 7-16,4 0 3 15,2 0 1-15,3 0-1 16,-5 0 2-16,7 0-3 15,0 0 2-15,0 0-2 16,2 0-1-16,2 0-3 16,5 0-2-16,3 0 1 15,1 0 7-15,3 0-2 0,4 0 0 16,3 0 0-16,-3 0 1 16,12 0 1-16,0 0-2 15,2 0 2-15,0 0-6 16,0 0-3-16,0 0-19 15,0 0 5-15,4 0-18 16,5 0-99-16,3 0-15 16,-1-2 3-16,0-4-2 15,1 0-162-15</inkml:trace>
  <inkml:trace contextRef="#ctx0" brushRef="#br3" timeOffset="26599.97">489 15185 857 0,'0'0'37'0,"0"0"55"16,0 0 46-16,32 2-55 0,-7 2-8 15,9-1 6 1,11 2 3-16,12-2-21 16,18 0-20-16,16-1-1 0,21 1-18 15,13-3-6-15,20 1-10 16,14 1 2-16,19 2 3 15,8 1 5-15,7 3-1 16,10 2-15-16,-3 1 1 16,-9 1 3-16,-11-1-1 15,-24 1 5-15,-17-3-4 16,-32-3-17-16,-27 0 11 16,-30-5-3-16,-28-1 4 15,-22 0 0-15,-32-2 6 16,-33-9-18-16,-29-2 3 15,-26 2 3-15,-33-3-8 16,-22 6 0-16,-25 4-4 16,-16 4 11-16,-7 0 8 15,-4 6 1-15,2 6-7 16,13 3-22-16,26-3-2 16,29-2-1-16,23-3-35 15,36-3-3-15,30-3 22 16,25-1 34-16,18 0 10 15,16 0 15-15,9 0 43 16,18 0-4-16,18 0-3 16,19-3-18-16,15 0 7 15,26-3-18-15,13 3-12 16,21 1-3-16,22 2 2 16,21 0-3-16,13 0 0 15,17 5 0-15,3 4 2 16,-3 2-16-16,-8 4 7 0,-17 0 5 15,-19 0 0-15,-11-4 3 16,-23-2-10-16,-18-1 2 16,-16-3-1-16,-21-4 3 15,-20-1 0-15,-18 0-1 16,-18 0-1-16,-14-2 3 16,-41-10-3-16,-28 1-18 15,-37-1 11-15,-38 0 7 16,-40 0 4-16,-25 6 2 15,-21 6 4-15,-8 0-9 16,-4 0 4-16,15 9 1 16,18 5 5-16,25-2-21 15,34 0 5-15,25-4-5 16,38 1-10-16,30-6 2 16,30-3 11-16,23 0 12 15,15-7 8-15,34-6 9 16,26-4-15-16,22-1 12 15,30 1 4-15,25 2-11 16,27 3-4-16,20 5-3 16,17 2 5-16,17 3-15 15,6 2 6-15,-6 3-1 16,-8 8 8-16,-17 4 2 16,-15 0-17-16,-30 1 5 15,-15-1 5-15,-33-5 2 16,-25-1-2-16,-24-4 0 15,-26 0-1-15,-27-5 4 0,-22 0-3 16,-46-5 1 0,-41-11-14-16,-37 0 6 0,-40-1 0 15,-35-1 5-15,-26 3 5 16,-26 4-2-16,-9 7 0 16,0 4-8-16,12 0 7 15,15 9 5-15,28 6-8 16,38 1-2-16,35-2 7 15,40-1-3-15,34-6-4 16,28-4 1-16,32-3 3 16,18 0-2-16,38-12 5 15,23-3 0-15,23-3 4 16,34-1 7-16,32 0-7 16,32 2 2-16,25 3-6 15,15 5 3-15,19 3-12 16,0 3 3-16,-11 3-7 15,-17 0 9-15,-31 7 0 16,-19 1-4-16,-35 1 4 16,-19 1 0-16,-35-5 3 15,-24 1 1-15,-25-3-3 16,-25-2-2-16,-21-1 4 16,-49 0 0-16,-44 0-3 15,-52-1-1-15,-48-2 0 16,-39 2 3-16,-31 1 6 15,-12 0-9-15,5 5-5 16,15 8 13-16,26-1 1 16,36 1-18-16,43-1-5 15,30-3 7-15,41-3-9 16,34-3-15-16,25-3-8 16,34 0-10-16,18 0-114 15,30-3-62-15,13-3-43 16,16 0-172-16</inkml:trace>
  <inkml:trace contextRef="#ctx0" brushRef="#br4" timeOffset="29968.76">784 17128 174 0,'0'0'-20'0,"0"0"100"16,0 0-6-16,0 0-58 16,0 0-27-16,73-10 15 15,-48 10-34-15,-9 3 4 16,-4 1 6-16,-8-1 28 16,-4 0-8-16,-11 0 9 15,-17-2 19-15,-13-1-27 16,-6 0-71-16</inkml:trace>
  <inkml:trace contextRef="#ctx0" brushRef="#br4" timeOffset="31266.68">348 17093 788 0,'0'0'20'0,"0"0"86"16,89 0 6-16,-39 0-67 15,9 0-6-15,16 4 15 16,7-1 10-16,15 1-5 16,17-2-21-16,11 3-14 15,18-4 11-15,14 0-11 16,23-1-7-16,6 0 4 16,19 0-1-16,6 0-8 15,1 0-2-15,-10 3 17 16,-6-1-6-16,-21 1 4 15,-18-3 3-15,-28 0-9 16,-26 0-14-16,-28 0-5 16,-27 0 5-16,-33-5-4 15,-17-5 8-15,-43 2 0 16,-30-4-20-16,-30 2 7 16,-29 3 6-16,-18 3-4 15,-23 4-1-15,-16 0-11 16,-3 0 0-16,-8 9-2 15,-1 3-13-15,10 2 5 16,7-1 3-16,15 2-15 16,26 0-3-16,15-2-1 15,25-2 19-15,26-2 17 16,22-3 3-16,16-3 3 16,21-3 0-16,11 0 2 15,9 0 17-15,15 0 15 16,24 0-6-16,18 0-21 15,16-6-7-15,22 0 2 0,26 0 1 16,13 0-4 0,25 0 3-16,12 1-1 0,20 1 3 15,4 2-3-15,-2 2-17 16,-2 0 5-16,-11 6 11 16,-23 6 3-16,-14-1-3 15,-27 1 1-15,-25-3-10 16,-20-4 9-16,-28-1-8 15,-34-4 12-15,-25 0-1 16,-48-2 8-16,-36-8-31 16,-32-2 7-16,-43-1 14 15,-22 3 0-15,-17 6-9 16,-5 4 1-16,1 0 0 16,14 9-28-16,19 3-2 15,19 0-20-15,30-1 13 16,18-4-33-16,29-3 1 15,28-2 31-15,22-2 41 16,19 0 7-16,20 0 12 16,15-3 34-16,35-6 11 15,19 0-11-15,26-1-11 16,26 2 14-16,17-1-17 16,24 3-21-16,11 3-4 15,11 3-1-15,7 0-11 16,-7 0-4-16,-4 4 6 15,-14 6-2-15,-21 0 4 16,-13-1-2-16,-18-2 1 16,-23 0-5-16,-14-3 2 15,-25-2 0-15,-18-1 4 0,-22-1-2 16,-17 0-1-16,-43 0-8 16,-36-9 20-16,-34-3-22 15,-43 1 8-15,-26 1 9 16,-27 2-12-16,-4 4-3 15,9 4 5-15,9 0 2 16,18 3-29-16,30 3-12 16,17-3 9-16,29 0 1 15,26-3-13-15,19 0 26 16,29 0 24-16,20-2-1 16,19-6 31-16,36-2-10 15,30-1-6-15,25 0-13 16,25-2 13-16,27 2 4 15,14 3-8-15,13 1-7 16,9 4-4-16,-4 3-2 16,-2 0-2-16,-10 0 3 15,-17 0-3-15,-19 6 5 16,-29-2-12-16,-30 1 6 16,-23-3-4-16,-29-1 5 15,-23-1 0-15,-37 0-5 16,-33 0-30-16,-26 0-36 15,-27 0-60-15,-11 3-25 16,-11-1-77-16,13 2-171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1T14:05:57.3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 9026 781 0,'0'0'24'15,"0"0"48"-15,-5 2 31 16,5-2 10-16,0 0-34 15,0 0-2-15,0 0 20 16,9 0 6-16,14 0-22 16,20-5-17-16,19-4-23 15,20-5 0-15,27-1-14 16,25-4-14-16,18 0-5 16,21 1 1-16,9 3-4 15,-7 0 1-15,-13 5 1 16,-26 5 2-16,-22 2 2 15,-37 0 3-15,-29 1-10 16,-26 2-3-16,-10 0 3 16,-12-4-3-16,-30 4-3 15,-22 0-18-15,-23-1 13 16,-25 1-8-16,-16 0-1 16,-21 1 5-16,-4 8 12 15,-4 2-17-15,4 4 0 16,0 0 6-16,16-1 0 15,11-1 3-15,14 0 2 16,23-3 1-16,16 0 2 16,15-3-1-16,12-3 2 15,11 0 0-15,10-2 2 0,8-1 2 16,3-1 4-16,2 0 4 16,2 0 1-16,14 0-7 15,9 0 0-15,4 0-6 16,10 0 6-16,16 0-4 15,15 0 1-15,19-3-1 16,20-3 3-16,16-3 2 16,23 1 1-16,7-1-2 15,10 3 2-15,-3 3 2 16,-3 3-3-16,-13 0-10 16,-19 0-1-16,-27 3 6 15,-23 4-1-15,-29-3 11 16,-21 0-7-16,-20 0-5 15,-7 0 0-15,-27-1-9 16,-25 1 4-16,-30 1 11 16,-21-1 1-16,-24 1-4 15,-21-1 0-15,-9 3 0 16,3 0 8-16,-1 1-24 16,12 1 15-16,0 0-4 15,15-3 3-15,15-1 0 16,8 0-4-16,23-1-2 15,12-2 4-15,17 1-7 16,10-2 2-16,16 1 4 16,9-2 0-16,9 1 5 15,6-1-2-15,1 0 1 16,2 0-1-16,0 0-2 16,0 0 0-16,0 0 1 15,0 0-1-15,0 0 0 16,0 0 1-16,0 0-1 15,0 0 3-15,0 0-3 0,0 0 3 16,0 0-1 0,0 0 1-16,0 0-1 0,0 0 0 15,0 0 2-15,0 0-3 16,0 0 3-16,0 0-1 16,0 0-1-16,0 0-2 15,0 0 2-15,0 0-2 16,0 0 3-16,0 0-3 15,0 0 2-15,0 0 2 16,0 0-3-16,0 0 2 16,0 0-2-16,0 0 2 15,0 0-1-15,0 0 2 16,0 0-4-16,0 0 4 16,2 0-2-16,3 0 2 15,4 0-2-15,7-1 2 16,9-2-2-16,11-2 1 15,21-1 1-15,14 1-1 16,17 1 2-16,26-2-6 16,13 0 4-16,21 2-3 15,4 3 6-15,14 1 1 16,-9 0 5-16,-7 0 5 16,-25 7 2-16,-15 0-18 15,-26 2 5-15,-30-4 0 16,-26-1-3-16,-12-2 3 15,-10-2-6-15,-6 0 4 16,0 3-6-16,-16-2-7 16,-6 1-12-16,-10-2 21 15,-14 0-8-15,-10 0-4 0,-15 0 10 16,-2 0 3-16,-6-3-1 16,-10 2 2-16,0-1-5 15,3 2-44-15,6 0-36 16,3 0-47-16,13 0-65 15,17 0-37-15,8 0-174 16</inkml:trace>
  <inkml:trace contextRef="#ctx0" brushRef="#br1" timeOffset="6750.09">748 11167 196 0,'0'0'-4'15,"-52"-7"10"-15,31 5 57 16,3-1-20-16,2 1 37 16,0 0 15-16,0 2-27 15,3 0-60-15,-3 0-10 16,0 0 1-16,2 0-3 15,1 0 2-15,1 0 2 16,3 0 2-16,2 0 33 16,3 0 56-16,2 0 0 15,-1 0-19-15,3 0-8 16,0 0-3-16,0 0-9 16,3 0-14-16,8 0-9 15,9 0-13-15,10-3 5 16,13 1 5-16,12-2 3 15,8-1 8-15,15-1 4 16,17-2-19-16,12 2 12 16,14-4-4-16,15 2-11 15,12 2 9-15,15 1 6 16,13 5 10-16,8 0-8 16,18 0-18-16,3 5-13 15,-5 7-3-15,-7 0-2 16,-22 2 3-16,-30-3 0 15,-41-2-8-15,-30-2 5 16,-33-5 0-16,-33-2 5 0,-15 0 10 16,-39-1-13-1,-21-10-17-15,-27-2-18 0,-27-3-26 16,-27 1 11-16,-28-1 44 16,-13 5-4-16,-16 1 5 15,-5 6-5-15,3 2-23 16,4 2 0-16,14 2 8 15,24 7 13-15,15-1 13 16,22 0-15-16,20 0-3 16,28-4-45-16,18-2 4 15,16 0 22-15,18-1 15 16,14-1 19-16,11 0 2 16,7 0 8-16,12 0-5 15,13 0 5-15,11 0-4 16,7 0 5-16,10 0-9 15,8 0-1-15,7 0 3 16,19 0-7-16,6 0 5 16,18 0 2-16,24-3 0 15,15 0 1-15,22 2 3 16,13 1 4-16,8 0 1 16,7 0 2-16,-2 0-3 15,-19 2 12-15,-10 3-2 16,-31 2-12-16,-24-4 3 15,-32 1 8-15,-32-2 6 16,-23 0-17-16,-24-1-8 16,-17-1-7-16,-32 0 15 15,-29 0-6-15,-38-3-3 16,-33-1 1-16,-40 1-3 16,-30 2 0-16,-19 1 4 15,-17 6 5-15,-5 9 5 0,9 4-6 16,30 2 2-16,27-2-3 15,30-4-1-15,40-2-2 16,28-5-17-16,31-1-20 16,21-3 7-16,19-3 15 15,15-1 12-15,7 0 4 16,18 0-5-16,16-5-2 16,9-2 3-16,7 0 7 15,3 3-3-15,-8 2-2 16,-6 2 7-16,-10 0 6 15,-6 0-4-15,-2 0 1 16,-1 0 4-16,5 0 8 16,9 0 3-16,16 0-5 15,16 0 10-15,18-3-18 16,25-6-3-16,26 0-8 16,19 0-3-16,26 0 4 15,22 4 0-15,10 3 3 16,15 2-9-16,3 0 4 15,-12 2 9-15,-22 4 0 16,-28-1-3-16,-48-1-15 16,-38-2 6-16,-50-2 1 15,-39 0 7-15,-56-6 6 16,-53-3-14-16,-32 1-3 16,-43 1-12-16,-25 5 4 15,-3-1-5-15,6 3-4 16,17 1 4-16,32 7-43 15,28-4-100-15,38-4-153 16</inkml:trace>
  <inkml:trace contextRef="#ctx0" brushRef="#br2" timeOffset="17916.57">616 13060 572 0,'7'1'10'16,"0"0"83"-16,2 0 19 16,-5 1-65-16,3-1-15 15,-2 0 6-15,-1 0-8 0,1 0-7 16,0 1 1-16,1-2-8 15,1 2-8 1,5 1 18-16,-1-2-12 0,5 1-11 16,4 1 1-16,3-1-3 15,2 0 13-15,7 0 8 16,2 0-10-16,5-2-6 16,-1 1 2-16,3 2-7 15,2-1-1-15,3-1 0 16,2 2-1-16,2-1 2 15,2-1-1-15,0 1 1 16,3-1 0-16,-1-1 1 16,1 0-2-16,4 0 3 15,-2 0 7-15,2 0-4 16,-2-4 2-16,2-1-5 16,7 2 0-16,-7-1-3 15,2 0 1-15,3 2 1 16,2 2 5-16,0 0 3 15,-2 0-6-15,-1 0-1 16,3 0-2-16,0 0 0 16,-4 0 0-16,-3 0 0 15,0 4-1-15,2-1 0 16,3 1 1-16,-3 1 0 16,-2-2 1-16,1 0 4 15,1 2-4-15,-2-2-1 16,-4 0 1-16,-3 0-1 15,3-2 1-15,-3 1-3 16,5-2 0-16,-5 3 1 16,3-3 1-16,-3 0-2 15,0 2 3-15,7-2-3 16,-6 0 2-16,1 0-1 16,-2 0-2-16,3 0 5 15,6 0-4-15,-4 0 1 0,2 0 1 16,-2 0-1-16,0 0 2 15,-2 0-5-15,-1 0 0 16,-4 1 5-16,0-1-3 16,-2 2-1-16,2-2 1 15,2 1-3-15,-2 2-18 16,3-1-1-16,-3 0 2 16,0 0-2-16,0 1 22 15,2 0 1-15,-4-1-1 16,0-1 1-16,-3 0 2 15,-2-1-3-15,0 4-1 16,-2-3 4-16,-2 0 0 16,-7 3-2-16,-3-2 3 15,-6 1 2-15,-2-1-3 16,-6 0 3-16,-5 2-2 16,-4-2 5-16,-1-1-6 15,-5-1-2-15,0 4-2 16,0-4-16-16,-11 2 20 15,-5 1 27-15,-3 1-4 16,-8-1-10-16,-5-1-3 16,-6-2 6-16,-8 0-5 15,-8 0 2-15,-5 0-5 16,-5 0-8-16,-9 0 3 16,-11-3-1-16,-5 1 11 0,-6-2 10 15,-12 1 7 1,0 1 3-16,-11 0-6 15,-3 0-8-15,1 2-1 16,-5 0 4-16,0 0-6 0,-7 0-5 16,9 6-7-16,0-2 3 15,3 2 0-15,8-3-3 16,1 2-3-16,13-2-3 16,0 0 1-16,3 2-8 15,6-1 2-15,0 3 0 16,1 0 7-16,1-1-2 15,5-1 1-15,3 1-1 16,-1-2 2-16,5 1-3 16,0-2-5-16,0 0 5 15,0 1 1-15,5-1-4 16,-1 1-1-16,5-1 3 16,0-2 1-16,7 2 1 15,5-3-6-15,1 0-1 16,8 0 2-16,-3 0 1 15,12 0-9-15,-1-3 2 16,3 0 10-16,2 0 2 16,-4 0-3-16,-3 2 1 15,-2 0 2-15,-4-1-2 16,4 2 3-16,2 0-3 16,8 0 1-16,3-2-2 15,10 2 3-15,7-2-1 16,4 0-1-16,5 1 4 15,-1 0 2-15,3-2-8 16,0 3-11-16,0-2 6 16,3 2 6-16,3 0-23 15,1 0-1-15,5 0 13 16,1 0 13-16,3 0 2 0,7 0 1 16,4-2-2-16,7 0 0 15,7-4-1-15,9 1-4 16,5-1 2-16,4-1-18 15,2 2-13-15,5 0 23 16,7 1-10-16,0-1 8 16,4 2 18-16,3 0-16 15,4-2 7-15,5 2 10 16,-1-4-5-16,10 1 10 16,-5 1 4-16,10-1-9 15,3-3 1-15,1 0-6 16,7-1 4-16,2 2-9 15,2-1 3-15,0 2-2 16,1-1 6-16,-1 3 2 16,-4-1-7-16,-5 1-1 15,2-3-1-15,-4 3 8 16,-2-1-4-16,4-2 8 16,-5 1-12-16,1-1 9 15,-3 0-6-15,-4 0-3 16,-2 0 6-16,-10-1-6 15,-6 1 3-15,-3 0 0 16,0 1 1-16,-6 1-3 16,-3 1 5-16,0 5-5 15,0 0 4-15,-6 0-4 16,-8 0 2-16,-8 7 1 16,-8 0 0-16,-6 1 0 15,-7-1-3-15,-7 1-1 16,-6-3-2-16,-3-1 1 0,-5 1-23 15,-4-1-6-15,0-2-7 16,0 2 3 0,-4-2 2-16,-19 2 39 0,-9-4 9 15,-11 0 3-15,-11 0 4 16,-19-3 11-16,-11-2 3 16,-14-1-5-16,-4 2 17 15,-10 1-21-15,-4 0-3 16,-2 3-4-16,-5 0-3 15,0 0-5-15,-9 0 7 16,-6 0-5-16,-17 5-4 16,1 0 2-16,-10 3 6 15,5-1 3-15,-5 1-9 16,12 1-3-16,-1 1-15 16,12-2 9-16,0 2-4 15,14-1 1-15,0 0-13 16,15 0 10-16,5-1-1 15,10 0 2-15,12-4-1 16,4 2 3-16,6-4 2 16,9-2-1-16,6 0 1 15,1 0-7-15,5 0 7 16,-1 0-10-16,7 0 0 16,3 0 7-16,4 0 3 15,2 0 1-15,3 0-1 16,-5 0 2-16,7 0-3 15,0 0 2-15,0 0-2 16,2 0-1-16,2 0-3 16,5 0-2-16,3 0 1 15,1 0 7-15,3 0-2 0,4 0 0 16,3 0 0-16,-3 0 1 16,12 0 1-16,0 0-2 15,2 0 2-15,0 0-6 16,0 0-3-16,0 0-19 15,0 0 5-15,4 0-18 16,5 0-99-16,3 0-15 16,-1-2 3-16,0-4-2 15,1 0-162-15</inkml:trace>
  <inkml:trace contextRef="#ctx0" brushRef="#br3" timeOffset="26599.97">489 15185 857 0,'0'0'37'0,"0"0"55"16,0 0 46-16,32 2-55 0,-7 2-8 15,9-1 6 1,11 2 3-16,12-2-21 16,18 0-20-16,16-1-1 0,21 1-18 15,13-3-6-15,20 1-10 16,14 1 2-16,19 2 3 15,8 1 5-15,7 3-1 16,10 2-15-16,-3 1 1 16,-9 1 3-16,-11-1-1 15,-24 1 5-15,-17-3-4 16,-32-3-17-16,-27 0 11 16,-30-5-3-16,-28-1 4 15,-22 0 0-15,-32-2 6 16,-33-9-18-16,-29-2 3 15,-26 2 3-15,-33-3-8 16,-22 6 0-16,-25 4-4 16,-16 4 11-16,-7 0 8 15,-4 6 1-15,2 6-7 16,13 3-22-16,26-3-2 16,29-2-1-16,23-3-35 15,36-3-3-15,30-3 22 16,25-1 34-16,18 0 10 15,16 0 15-15,9 0 43 16,18 0-4-16,18 0-3 16,19-3-18-16,15 0 7 15,26-3-18-15,13 3-12 16,21 1-3-16,22 2 2 16,21 0-3-16,13 0 0 15,17 5 0-15,3 4 2 16,-3 2-16-16,-8 4 7 0,-17 0 5 15,-19 0 0-15,-11-4 3 16,-23-2-10-16,-18-1 2 16,-16-3-1-16,-21-4 3 15,-20-1 0-15,-18 0-1 16,-18 0-1-16,-14-2 3 16,-41-10-3-16,-28 1-18 15,-37-1 11-15,-38 0 7 16,-40 0 4-16,-25 6 2 15,-21 6 4-15,-8 0-9 16,-4 0 4-16,15 9 1 16,18 5 5-16,25-2-21 15,34 0 5-15,25-4-5 16,38 1-10-16,30-6 2 16,30-3 11-16,23 0 12 15,15-7 8-15,34-6 9 16,26-4-15-16,22-1 12 15,30 1 4-15,25 2-11 16,27 3-4-16,20 5-3 16,17 2 5-16,17 3-15 15,6 2 6-15,-6 3-1 16,-8 8 8-16,-17 4 2 16,-15 0-17-16,-30 1 5 15,-15-1 5-15,-33-5 2 16,-25-1-2-16,-24-4 0 15,-26 0-1-15,-27-5 4 0,-22 0-3 16,-46-5 1 0,-41-11-14-16,-37 0 6 0,-40-1 0 15,-35-1 5-15,-26 3 5 16,-26 4-2-16,-9 7 0 16,0 4-8-16,12 0 7 15,15 9 5-15,28 6-8 16,38 1-2-16,35-2 7 15,40-1-3-15,34-6-4 16,28-4 1-16,32-3 3 16,18 0-2-16,38-12 5 15,23-3 0-15,23-3 4 16,34-1 7-16,32 0-7 16,32 2 2-16,25 3-6 15,15 5 3-15,19 3-12 16,0 3 3-16,-11 3-7 15,-17 0 9-15,-31 7 0 16,-19 1-4-16,-35 1 4 16,-19 1 0-16,-35-5 3 15,-24 1 1-15,-25-3-3 16,-25-2-2-16,-21-1 4 16,-49 0 0-16,-44 0-3 15,-52-1-1-15,-48-2 0 16,-39 2 3-16,-31 1 6 15,-12 0-9-15,5 5-5 16,15 8 13-16,26-1 1 16,36 1-18-16,43-1-5 15,30-3 7-15,41-3-9 16,34-3-15-16,25-3-8 16,34 0-10-16,18 0-114 15,30-3-62-15,13-3-43 16,16 0-172-16</inkml:trace>
  <inkml:trace contextRef="#ctx0" brushRef="#br4" timeOffset="29968.76">784 17128 174 0,'0'0'-20'0,"0"0"100"16,0 0-6-16,0 0-58 16,0 0-27-16,73-10 15 15,-48 10-34-15,-9 3 4 16,-4 1 6-16,-8-1 28 16,-4 0-8-16,-11 0 9 15,-17-2 19-15,-13-1-27 16,-6 0-71-16</inkml:trace>
  <inkml:trace contextRef="#ctx0" brushRef="#br4" timeOffset="31266.68">348 17093 788 0,'0'0'20'0,"0"0"86"16,89 0 6-16,-39 0-67 15,9 0-6-15,16 4 15 16,7-1 10-16,15 1-5 16,17-2-21-16,11 3-14 15,18-4 11-15,14 0-11 16,23-1-7-16,6 0 4 16,19 0-1-16,6 0-8 15,1 0-2-15,-10 3 17 16,-6-1-6-16,-21 1 4 15,-18-3 3-15,-28 0-9 16,-26 0-14-16,-28 0-5 16,-27 0 5-16,-33-5-4 15,-17-5 8-15,-43 2 0 16,-30-4-20-16,-30 2 7 16,-29 3 6-16,-18 3-4 15,-23 4-1-15,-16 0-11 16,-3 0 0-16,-8 9-2 15,-1 3-13-15,10 2 5 16,7-1 3-16,15 2-15 16,26 0-3-16,15-2-1 15,25-2 19-15,26-2 17 16,22-3 3-16,16-3 3 16,21-3 0-16,11 0 2 15,9 0 17-15,15 0 15 16,24 0-6-16,18 0-21 15,16-6-7-15,22 0 2 0,26 0 1 16,13 0-4 0,25 0 3-16,12 1-1 0,20 1 3 15,4 2-3-15,-2 2-17 16,-2 0 5-16,-11 6 11 16,-23 6 3-16,-14-1-3 15,-27 1 1-15,-25-3-10 16,-20-4 9-16,-28-1-8 15,-34-4 12-15,-25 0-1 16,-48-2 8-16,-36-8-31 16,-32-2 7-16,-43-1 14 15,-22 3 0-15,-17 6-9 16,-5 4 1-16,1 0 0 16,14 9-28-16,19 3-2 15,19 0-20-15,30-1 13 16,18-4-33-16,29-3 1 15,28-2 31-15,22-2 41 16,19 0 7-16,20 0 12 16,15-3 34-16,35-6 11 15,19 0-11-15,26-1-11 16,26 2 14-16,17-1-17 16,24 3-21-16,11 3-4 15,11 3-1-15,7 0-11 16,-7 0-4-16,-4 4 6 15,-14 6-2-15,-21 0 4 16,-13-1-2-16,-18-2 1 16,-23 0-5-16,-14-3 2 15,-25-2 0-15,-18-1 4 0,-22-1-2 16,-17 0-1-16,-43 0-8 16,-36-9 20-16,-34-3-22 15,-43 1 8-15,-26 1 9 16,-27 2-12-16,-4 4-3 15,9 4 5-15,9 0 2 16,18 3-29-16,30 3-12 16,17-3 9-16,29 0 1 15,26-3-13-15,19 0 26 16,29 0 24-16,20-2-1 16,19-6 31-16,36-2-10 15,30-1-6-15,25 0-13 16,25-2 13-16,27 2 4 15,14 3-8-15,13 1-7 16,9 4-4-16,-4 3-2 16,-2 0-2-16,-10 0 3 15,-17 0-3-15,-19 6 5 16,-29-2-12-16,-30 1 6 16,-23-3-4-16,-29-1 5 15,-23-1 0-15,-37 0-5 16,-33 0-30-16,-26 0-36 15,-27 0-60-15,-11 3-25 16,-11-1-77-16,13 2-171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1T14:07:54.7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2144 9014 492 0,'0'0'44'15,"-86"-9"52"-15,40 9 46 16,12 0-63-16,2 0-27 16,10 0 1-16,6 0 19 15,4 0 2-15,8 0-3 16,4 0 5-16,0 0-1 15,13 0-11-15,15 2-26 16,15 3-13-16,18 3-13 0,19 1-6 16,11 4 4-16,20-3-9 15,12 0 2-15,7 0-2 16,11-1 2-16,2 0-1 16,2-1-4-16,-13 1-19 15,-16 0 11-15,-25-3 4 16,-29-1 4-16,-28-2 14 15,-30-3-2-15,-17 0-17 16,-35 0-7-16,-23-8 31 16,-24-5-15-16,-21 2-4 15,-11 1-5-15,-12 0-4 16,2 1 3-16,1 2-23 16,11 1-26-16,11 2 4 15,14-1-15-15,21 3 17 16,20 0 22-16,18 1 24 15,16-1 6-15,20-1 17 16,10 1 54-16,33-1 17 16,17-1-60-16,22 3-21 15,16 0 17-15,26 1 1 16,10 0-20-16,17 0-3 16,4 3 0-16,7 5 3 15,-12 1-9-15,-8 1-4 16,-28-3 12-16,-27 2-5 15,-28-2 3-15,-36-3 28 16,-22-3-21-16,-44-1 6 16,-20-1-6-16,-23-11-9 15,-23-1 3-15,-15-3-5 16,-8 3 1-16,-4 0 1 0,9 4 4 16,5 0-26-1,18 2 0-15,18 1 0 16,20 0 14-16,24 2 1 0,19-1 5 15,22 3 3-15,8-1 17 16,30 0 14-16,18 3-22 16,22 0-7-16,15 0-3 15,20 0 8-15,18 2-9 16,7 6 6-16,4 5-5 16,-18-1-4-16,-22-2 1 15,-23-1-1-15,-35-2 4 16,-38 0-14-16,-27-7-11 15,-41 0 33-15,-23-3-1 16,-21-6 1-16,-22-4-4 16,-2 0-6-16,-5 0-2 15,14 4-4-15,8 0-12 16,26 2 3-16,20 0-9 16,23 2 3-16,23 0 14 15,27-1 11-15,14 2-11 16,38-1 26-16,25 1-15 15,28 1-2-15,27 3-2 16,16 0 8-16,18 0 5 16,11 0-6-16,-2 9 0 15,-7 3-10-15,-25-3 7 16,-22 2-5-16,-39-2 8 16,-37 0 10-16,-31-2-6 15,-23-3-17-15,-39 0 23 16,-25-4-10-16,-24 0 4 15,-15 0-15-15,-17-11-7 16,-8 1 3-16,5-2 3 16,3 3-15-16,19-1-8 0,15 2-10 15,29 5 17-15,23-1 4 16,25-3 16-16,18 5-3 16,29-2-32-16,30-1 52 15,28 2-12-15,17 0 2 16,21 1 10-16,21 2 3 15,2 0-18-15,2 8 1 16,-18 3 10-16,-23 3-4 16,-32-2 4-16,-34-3 1 15,-31 0-10-15,-21-3-35 16,-37-3 46-16,-24-3-13 16,-26 0-13-16,-15 0-9 15,-12-9 2-15,-13 0 14 16,1 1-10-16,-1-1-31 15,13 3 12-15,7 1-3 16,18 0 3-16,26 2 9 16,22-1 10-16,22 1-15 15,26 2-24-15,13 1 4 16,33 0 50-16,17 0 14 16,16 0-5-16,14 4 5 15,14 1 6-15,4 2-19 16,9-1-14-16,-6 3 7 15,-5 1 8-15,-7-1-1 16,-16 3-3-16,-18-1-16 16,-19 1 6-16,-10-5 11 15,-19-2 2-15,-13 0-14 16,-5-1-19-16,0-2 52 16,-5-2-12-16,-2 2 6 0,0 0 13 15,1-2 0-15,-4 0-7 16,4 0-2-16,-13 0 10 15,-6 0 8-15,-11 0-12 16,-19-4-12-16,-17-3 0 16,-22-2 7-16,-17 2 40 15,-5 1 6-15,-11 4-38 16,4 1-16-16,-2 1-12 16,7 0 5-16,2 0-4 15,0 0 4-15,7 0-4 16,-1 0 2-16,8 0-5 15,9 0-13-15,2 0 9 16,11 0-1-16,10-3-12 16,8 3 10-16,12-2 8 15,7 2 4-15,9-3-2 16,7-1 3-16,2 0-1 16,2 0-1-16,-2 1 3 15,-2 0-5-15,-3 3 4 16,-2 0-5-16,1 0 3 15,-4 0-1-15,6 0 2 16,4 0-2-16,0 0 0 16,2 3 2-16,0 0 1 15,3 0-3-15,-3 0 0 16,5-1 3-16,0 0-3 16,0 0 2-16,4 1-2 15,-2-3 4-15,0 0-3 16,0 1 0-16,0 0 1 0,0-1-1 15,0 0 0 1,-2 0-4-16,2 0-12 0,0 0 0 16,5 2 10-16,0-1-3 15,4-1 6-15,2 0-1 16,3 1 3-16,0-1-2 16,2 0-2-16,0 0-10 15,0 0 0-15,0 0 12 16,0 0-4-16,0 0 5 15,0 0 0-15,0 0-6 16,0 0 4-16,9 1-7 16,9 0 19-16,9-1-12 15,12 1 9-15,11 1-7 16,14-2 1-16,4 0-25 16,9 0 3-16,5 0 17 15,9 0 5-15,-5 0 4 16,-1 0 6-16,1 0 16 15,-9 0 18-15,-2 0-12 16,-4 1-17-16,2 4 42 16,-5-1-19-16,2 1-13 15,1-3-12-15,6-2-4 16,0 2-7-16,1-1 2 16,1 1-8-16,-6-1 9 15,-7 2-4-15,-7-1 0 16,-7 2 2-16,-2-1 0 15,-2 0 0-15,-5-1-1 16,-2 2 3-16,-2-1-3 16,2-1-3-16,2 1 1 15,7-1-5-15,0 2-14 0,2-1-5 16,-4 4 7-16,-2-5 18 16,-5 2-1-1,-3 1 2-15,-6-1 3 0,-2 0 3 16,-3-1 8-16,0 2-6 15,-2-2 1-15,-2-1-10 16,-3 0 2-16,1 1-1 16,-3-3-1-16,-4 1-2 15,2 0 2-15,-5 1 0 16,-4-1 0-16,2-1-1 16,-7 0 1-16,-2 0 1 15,0 0 0-15,0 0-11 16,0 0-16-16,0 0-17 15,0 0-38-15,0-1-47 16,0-8-229-16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6:19.4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16081 10910 863 0,'0'-10'72'16,"0"2"83"-16,0 3 18 16,0 2-61-16,0 3-13 15,0 0-39-15,0 13-34 16,-5 10 22-16,0 14 30 15,1 12-24-15,2 12 4 16,-1 9-17-16,3 6-16 16,0 3-21-16,-2-2 0 15,-2-4-4-15,-1-2 0 16,0-6 1-16,3-6-1 16,-2-5 3-16,1-6-5 15,1-7 6-15,0-8-6 16,0-7 4-16,-1-6-4 15,1-6-5-15,0-6-7 16,2-3-14-16,-3-3-6 16,1-2-13-16,0 0-10 15,0 0-21-15,-1-8-55 16,3-4-102-16,-2-5-53 16,2-3-358-16</inkml:trace>
  <inkml:trace contextRef="#ctx0" brushRef="#br0" timeOffset="849.65">16058 10869 698 0,'0'0'43'0,"0"0"97"15,0 0-66-15,0 0-20 16,0 23 30-16,2-13-10 15,5-1 12-15,2 6-7 16,2 2-14-16,3 2-3 16,2 5-19-16,4 2-5 15,3 6-6-15,4 3-11 16,1 3 1-16,4 3-4 16,2 2-2-16,2 0-1 15,-2 5 6-15,0-6 1 16,0 1-8-16,-4 0-1 15,-3-3-6-15,-2-3 0 16,-4-2 4-16,1-3-1 16,-6-4 1-16,-4-7-5 15,-1-6 2-15,-4-1-8 16,0-4 3-16,-3-3-3 16,1 0 0-16,-3-2 0 15,0 1-3-15,1-4-2 16,-1 2-7-16,-2-1-3 15,2-3-6-15,-2 2-12 16,0-2-13-16,0 0-43 16,0-7-62-16,-2-3-113 15,-3-5-20-15,1-2-353 16</inkml:trace>
  <inkml:trace contextRef="#ctx0" brushRef="#br0" timeOffset="2267.25">16810 10869 892 0,'0'0'29'15,"0"0"84"-15,0 0-33 16,0 0-42-16,5-2-2 15,-5 12 21-15,-7 2 34 16,3 5-21-16,-1 4 7 0,1 4-5 16,-1 3-15-16,-2 4-9 15,0 3-10-15,3 2-7 16,-3 2 8-16,2-2-15 16,1 0-14-16,-3-2 9 15,3-3-11-15,-3 1-2 16,2-2 1-16,1-1 3 15,-1-2-5-15,3 2 1 16,-3-4-1-16,5 0-3 16,-2-1 1-16,0-1 0 15,-1 0 1-15,3-2-1 16,-2-1 2-16,0-2-3 16,0 0 2-16,-1-2-2 15,1 1 2-15,2-1-2 16,-2-1-1-16,-1 0 0 15,3-1-2-15,0-1 2 16,0-1 1-16,0 3-3 16,0-2 0-16,0-1 4 15,0 0-5-15,0 0 4 16,0-3-3-16,0-2 3 16,0-2-3-16,0 1 1 15,0-4-2-15,0 0 2 16,0 0 3-16,0 2-4 15,0 1 0-15,0-2 3 16,0 1-2-16,0-1 0 16,0 0-2-16,0-1 3 15,0-2-1-15,0 1-3 16,0-2 3-16,0 3-2 16,0-3 3-16,0 0-2 0,0 0-1 15,0 0 2-15,0 0-4 16,0 0-3-16,0 0 0 15,-2-8 2-15,-2-1-2 16,1-2 5-16,-1-1-4 16,-1-1-1-16,1 0 1 15,-1 1-2-15,1-2 2 16,-3 1-2-16,0 0 2 16,0-1-7-16,0 0 6 15,1 1 0-15,-1-1-4 16,-2 0 5-16,0 0 4 15,2-2-3-15,-5 0 3 16,1 0 1-16,0-2-1 16,-3-2-3-16,3 0-7 15,-5-1-2-15,4 1-12 16,1 0 1-16,-3 0 7 16,3 2 6-16,0 2 4 15,-1-2 8-15,3 6-1 16,-2-3 0-16,-1 4 1 15,1-1 1-15,-3 0 0 16,1-1-1-16,-3-3 4 16,-2 3-4-16,-1 0 1 15,3-3-2-15,-2 1 4 16,2 3-3-16,0-3 0 16,3 4 3-16,1 0-2 15,1 1 0-15,4 1-1 16,3 0 0-16,-1 4-2 15,1-3 2-15,-1 3-4 16,3-1 2-16,-3 2-1 0,1-2-5 16,-3 0-17-16,2 3-14 15,-2-2-4-15,3 1-21 16,-3-1-18-16,0 2-28 16,3 0-5-16,1-1-65 15,1 1-97-15,2 1-337 16</inkml:trace>
  <inkml:trace contextRef="#ctx0" brushRef="#br0" timeOffset="3879.18">16106 10998 776 0,'0'0'39'0,"0"0"98"15,18 14-61-15,-11-7-29 16,-1 0 12-16,1 5-17 16,0-1-3-16,2 5 20 15,2 1 21-15,3 3-31 16,2 3-1-16,0 0-5 15,4 1-9-15,1 1-10 0,-3 0-1 16,-2 0-1-16,2-4-2 16,-4 3-4-16,-1-4-4 15,3 1-4-15,-2 0-3 16,2 0-2-16,-2 0 1 16,2 1 0-16,-1-1 1 15,1-1 0-15,-2 0 4 16,2 0-1-16,-2-1-3 15,-1 1-3-15,1 1 3 16,-1-5 0-16,-1 1-1 16,-1 0 3-16,1-2-2 15,-1 0-3-15,0 0 1 16,-2-3 1-16,3 1 2 16,-5-1 0-16,2 0-3 15,0-1-1-15,-2-2 0 16,-1 2-2-16,4 1 2 15,-1 0-3-15,0 2 3 16,2 2-2-16,-2-2 0 16,0 0-1-16,0 1 0 15,0-3 2-15,-2 2 0 16,0-3-1-16,0-2 0 16,-5-3-1-16,1 0-1 15,-1-4-4-15,-2-2-2 16,0 0-3-16,0 0-1 15,0 0 9-15,0 0 2 16,0 0 2-16,0 0 0 16,0 0 2-16,0-2-1 15,-2-6 0-15,-3-1-3 16,3-4 1-16,-3-1 0 0,3-6-2 16,-3-3 3-16,5-6-3 15,0-3 0-15,0-6 0 16,0-6-1-16,0 0-6 15,5-5 10-15,-1 1 0 16,1 2 1-16,0-3-2 16,-3 7-1-16,-2 2 2 15,2 4-2-15,-2 2 0 16,0 4 2-16,0 3 0 16,0 3-4-16,0 0 5 15,0 0-2-15,0 0 0 16,2 2 0-16,-2 2-2 15,0 0 0-15,0 0 2 16,0 3 0-16,0 1 1 16,0 3-2-16,0 3 3 15,0-1-4-15,0 3 3 16,0 1 4-16,0 3-4 16,0-1 2-16,0 1-3 15,3 0 2-15,-3 1-1 16,0 1-1-16,0-3-2 15,2 3 3-15,-2-1-1 16,0 0-7-16,0 0-9 16,0-2-23-16,0 1 0 15,0 1-5-15,0-2-5 16,-2 5-24-16,-1-2-53 16,-1 2-81-16,2 0-77 15,-3 2-528-15</inkml:trace>
  <inkml:trace contextRef="#ctx0" brushRef="#br0" timeOffset="5660.06">16058 10982 823 0,'0'0'24'0,"0"0"82"15,0 25-14-15,0-6 5 16,0 4 43-16,0 4-39 16,0 2-28-16,2 0 4 15,0 0-21-15,-2 0-20 16,3-3-5-16,-1 3-16 15,-2 0-4-15,4 1-1 16,-1 1-1-16,-1 1-6 16,0 1 3-16,1 0-3 15,-1 0 3-15,0-2 6 16,-2 2-4-16,0-6-3 16,0-2 3-16,0-2 2 15,0-2-5-15,-2-2-3 16,0-1 0-16,-3 0 1 15,0-1-2-15,-1 0-1 16,3 1 4-16,-1-2-5 16,2 0 3-16,-3-5-3 15,3 2 2-15,-1-2-2 16,3-2 1-16,-2-2 0 0,2 0 0 16,-2-4-2-1,2 0 2-15,0 0 2 0,0-1-3 16,0-2 2-16,-2 1-3 15,2-1-2-15,0 0 0 16,0 0-9-16,0 0 4 16,-3 0 4-16,3-6 0 15,-2-6-3-15,2 0-6 16,-2-5-2-16,2-1 1 16,0-6 12-16,0 2 1 15,0-7-11-15,0-3 7 16,0-2-4-16,0-8 11 15,0 0-8-15,0-6 1 16,0-4-7-16,0-3-10 16,0 0-5-16,0-3-9 15,0 5-2-15,0 1 24 16,0 10 4-16,0 4 10 16,0 7-1-16,0 6 5 15,0 6 0-15,0 3 7 16,0 5 12-16,0 4-4 15,0 0-9-15,0 2-8 16,0 1 4-16,0 1-3 16,0 3-2-16,0-3 2 15,0 2 0-15,0 1-2 16,0 0 1-16,0 0-1 16,0 0 2-16,0 0-1 15,0 0 1-15,0 0 2 16,0 0 4-16,0 0-2 15,0 0 3-15,0-1 0 16,2-1-2-16,-2 0-4 0,0 2-4 16,0-3-1-1,2 1-8-15,-2 2-2 0,0 0 4 16,0 0 0-16,0 0-3 16,3 0 4-1,-3 0-2-15,0 0 2 0,0 0 1 16,2 5-1-16,-2 4-1 15,2 2 4-15,-2 4 4 16,2 5 0-16,1 4 1 16,-1 4 2-16,0 5 3 15,3 4 11-15,-3 1-3 16,0 4 0-16,3 1 12 16,-5 1-5-16,2 4-1 15,-2-4-1-15,0 2 5 16,0-4-10-16,0 2-1 15,0-4-3-15,-2-4-6 16,-5 1 3-16,0-4-4 16,0-3 3-16,1-2-6 15,-1-2 1-15,2-3-3 16,-2-2 5-16,3-1-5 16,2-4 3-16,-1-3 0 15,-1-4 0-15,4 0-2 16,0-5 2-16,-2 0-3 15,2-1 4-15,0-1-3 16,0 0 3-16,0 0 0 16,0 1-4-16,0 0 5 15,0-1-3-15,0 1 7 16,0 0-4-16,-3-2-4 16,3-1 1-16,-2 0-7 0,0 0-21 15,2-4-41 1,0-4-114-16,0-1-184 0,0 0-156 15</inkml:trace>
  <inkml:trace contextRef="#ctx0" brushRef="#br0" timeOffset="6266.66">15701 11361 1055 0,'0'0'108'0,"0"0"114"15,-55 0-139-15,30 0 10 16,0 0-19-16,-7 0-40 16,3 0-8-16,-3 0-5 15,-2-7-11-15,0-1-6 16,0-4-1-16,4 1-5 16,3 1-14-16,6-2-43 15,8 0-130-15,6 1-236 16</inkml:trace>
  <inkml:trace contextRef="#ctx0" brushRef="#br0" timeOffset="7117.36">14925 10716 1268 0,'0'0'30'0,"-31"78"129"16,15-8-25-16,0 17-8 0,2 14-14 15,5 5-53-15,4 0-21 16,1-4-17 0,4-9-8-16,-2-13-4 0,2-10 0 15,-3-11-3-15,3-6 1 16,0-12-4-16,0-7 1 16,0-10-3-16,0-7 1 15,0-8-1-15,0-3-2 16,0-4 0-16,0-2-6 15,0 0-2-15,0 0-8 16,0 0 0-16,0 0-7 16,0 0 0-16,0 0-17 15,0-4-33-15,3-10-50 16,-3-5-145-16,0-5-127 16,2-5-293-16</inkml:trace>
  <inkml:trace contextRef="#ctx0" brushRef="#br0" timeOffset="7409.7">14850 11369 1467 0,'0'0'3'15,"-68"-11"155"-15,23 5-67 16,-12-5-45-16,-2 1-6 16,-3 0-23-16,6 0-13 15,3 0-4-15,10 5 2 0,11 1-4 16,9 4-5 0,10 0-11-16,6 0-13 0,5 0-33 15,2 0-67 1,0 0-96-16,0 0-97 0,0 0-131 15</inkml:trace>
  <inkml:trace contextRef="#ctx0" brushRef="#br0" timeOffset="7833.85">14434 10727 1384 0,'0'0'106'16,"0"0"72"-16,-43 73-84 15,29-12-1-15,1 17-16 16,1 15-21-16,3 12-10 15,0 5-33-15,0 0-13 16,2-5 0-16,-4-10 0 16,2-10 0-16,-3-13 0 15,3-12 0-15,0-10 0 16,0-12 0-16,2-11 0 16,1-8 0-16,3-8 0 15,1-5 0-15,0-5 0 16,2-1 0-16,0 0-5 0,0 0-21 15,0-5-10-15,0-4-22 16,2-6-16-16,3-8-78 16,1-3-205-16,3 0-221 15</inkml:trace>
  <inkml:trace contextRef="#ctx0" brushRef="#br0" timeOffset="8829.32">17076 11436 1101 0,'0'0'127'0,"0"0"46"16,82 0-91-16,-48 0 1 15,-2 0-33-15,-2 0-26 16,-1 0-17-16,-6 1-5 15,-2-1-2-15,-5 0-12 16,-3 0-41-16,-1 0-81 16,-3 0-94-16,-3-8-109 15</inkml:trace>
  <inkml:trace contextRef="#ctx0" brushRef="#br0" timeOffset="9282.99">17829 10835 1150 0,'0'0'7'0,"-14"111"130"0,3-19 94 16,-3 30-81-16,-4 19-19 15,-2 9-58-15,-3-5-10 16,3-11-26-16,-1-13-9 16,3-25-8-16,4-22-10 15,5-18-4-15,5-15-2 16,-1-14-4-16,5-11-19 16,0-13-19-16,2-3-30 15,5-11-29-15,2-13-124 16,0-4-175-16,-2-7-58 15</inkml:trace>
  <inkml:trace contextRef="#ctx0" brushRef="#br0" timeOffset="9581.25">17661 11681 1112 0,'0'0'94'0,"0"0"73"15,0 0-88-15,73-35 10 0,-42 27-18 16,6 1-33 0,6 0-5-16,5 3 3 15,2 1-3-15,0 1-5 0,-5 0-11 16,-1-1-12-16,-10 3-7 15,-7-3-1-15,-9-3-23 16,-11-3-38-16,-7-8-67 16,0-4-181-16,-7-6-142 15</inkml:trace>
  <inkml:trace contextRef="#ctx0" brushRef="#br0" timeOffset="9916.33">18166 10810 1408 0,'0'0'19'0,"-16"57"69"15,7 11 30-15,-3 29 10 16,1 23-13-16,0 17-36 15,1 1-30-15,4-8-17 16,-1-15-21-16,2-15-11 16,5-17 0-16,0-15 0 15,0-12 0-15,0-14 0 16,7-10 0-16,-5-11 0 16,1-9 0-16,1-5-52 15,-2-3-39-15,3-2-49 16,0-2-126-16,-1 0-302 15</inkml:trace>
  <inkml:trace contextRef="#ctx0" brushRef="#br0" timeOffset="10640.48">16292 12298 1219 0,'0'0'11'16,"0"76"179"-16,-5-24-5 16,-6 3-81-16,-5 0-19 15,0-5-33-15,-2-8-35 16,4-6-13-16,-1-3-3 16,3-6-19-16,3 2-87 15,4-4-229-15,3 0-564 16</inkml:trace>
  <inkml:trace contextRef="#ctx0" brushRef="#br0" timeOffset="11383.84">15903 13112 1396 0,'-4'56'145'0,"-1"9"82"16,-4 11-132-16,0-2-42 15,-2-2-15-15,-3-5-27 16,0-7-9-16,1-11-3 16,-1-9-1-16,5-8-8 15,0-11-27-15,4-9-4 16,1-5 2-16,4-6-2 15,0-1-3-15,0-3-1 16,0-11-22-16,0-3-63 16,0-7-70-16,0-2-27 15,0 0-11-15,6 3-52 16,1 5-10-16,5 3 47 16,-1 6 462-16,3 4 158 15,-1 2-137-15,6 3-85 16,-1 0-10-16,2 0-49 0,1 0-3 15,1 0-4-15,1 0-28 16,-5 0-8-16,1 0-21 16,-1 0-16-16,-2 0-9 15,-3 0-31-15,3-6-45 16,-2 1-77-16,-3-6-25 16,3 0-140-16</inkml:trace>
  <inkml:trace contextRef="#ctx0" brushRef="#br0" timeOffset="11733.84">16226 13148 1242 0,'0'0'32'15,"-32"70"222"-15,9-5-87 16,-2 16-50-16,3 12-21 16,-1 6-29-16,3-2-25 15,1-7-23-15,3-10-8 16,5-15-11-16,0-15 0 15,4-12 0-15,5-14 0 16,-1-7-10-16,3-12-27 0,0-5-5 16,0-1-25-16,0-14-40 15,5-3-211-15,2-6-395 16</inkml:trace>
  <inkml:trace contextRef="#ctx0" brushRef="#br0" timeOffset="13202.48">16201 10476 1057 0,'0'0'-2'0,"0"0"110"15,0 0-54-15,0 0-13 16,-9 56 24-16,9-44-37 15,0 0-23-15,5-3-4 16,4-1 1-16,2-4-1 16,3-4-4-16,-1 0 2 15,-1 0 5-15,-3-9 0 16,-2-6 2-16,-3-1 6 16,-4-4 5-16,0-3 4 15,-7 1 4-15,-4 4-18 16,-5 2 16-16,0 6 18 15,5 6 3-15,-3 4-10 16,3 4-3-16,2 13-4 16,4 5-5-16,5 4 7 15,0 4-20-15,2 0 2 16,12-2-6-16,2-4-6 16,2-4 0-16,3-5-1 15,-3-9 0-15,-2-6 3 16,0 0 5-16,-5-12-2 15,-2-7 6-15,-4-5 5 16,-5-5 1-16,0 3-10 16,-5-1 4-16,-9 2-8 15,-2 7 1-15,-2 4 4 16,-2 7 2-16,-1 5-2 16,5 2-3-16,3 6-1 15,4 8 10-15,2 3-2 16,7 4-9-16,0-1-1 15,2-1 3-15,12 0-4 16,2-4 1-16,4-6 1 0,-4-6-5 16,2-3 4-1,-4 0-1-15,-5-9 0 0,0-6 2 16,-4-5-4-16,-5 1 3 16,0 0-1-16,-3 1-1 15,-6 4 0-15,-2 5 3 16,-3 5 0-16,1 4-2 15,1 0 3-15,-1 0-2 16,4 8-1-16,4 2 0 16,5 0 3-16,0 1-2 15,5-2 0-15,4-1 1 16,7-2 2-16,-3-4-1 16,1-2 2-16,-1 0 4 15,-3-8-5-15,-4-4-1 16,-1-1-2-16,-3-2-1 15,-2 3-6-15,0-1-14 16,0 5-34-16,0 0-64 16,0 5-153-16,2 1-225 15</inkml:trace>
  <inkml:trace contextRef="#ctx0" brushRef="#br0" timeOffset="14117.18">16731 10501 925 0,'0'0'16'16,"0"0"117"-16,0 0-60 15,-64 11 21-15,51-4 26 16,1 4-57-16,5 1-42 16,7 2-12-16,0-1 1 15,3 1 1-15,13 0-4 16,-1-2-6-16,4-4 1 15,-1-6 3-15,-2-2 0 16,0 0 2-16,-5-8-1 16,-2-4 5-16,-7-4-2 15,-2-5 4-15,0 1-6 16,-2-1-5-16,-11 3-1 16,-3 1 5-16,-5 6 5 15,-2 5 0-15,-2 3 5 16,3 3 9-16,3 0 9 15,4 6-11-15,8 6-8 16,7 2-10-16,0 3 3 16,9 0-1-16,9-2-5 15,2-2 0-15,5-3-4 16,-2-3 0-16,0-7-2 16,-3 0 3-16,-4 0 1 15,-2-3 2-15,-5-9 1 16,-7 0-2-16,-2-1-5 15,0-1 4-15,-9 0-4 16,-7 3 3-16,-6 5-1 0,-1 4 1 16,0 2 2-1,3 0 2-15,1 4 4 0,8 11-1 16,9-1-2-16,2 3 1 16,2-1 2-16,14 2-3 15,4-4 0-15,3-1-4 16,0-3 4-16,-3-7-4 15,-1-3 3-15,-6 0 1 16,-4-4 0-16,-4-9 2 16,-5-5-6-16,0 1-2 15,-5 1-1-15,-8 2 0 16,-1 5 3-16,-2 5-1 16,0 4 2-16,3 0-1 15,1 2 3-15,3 7-2 16,7-2 3-16,2-2-1 15,0 0 5-15,2-2-1 16,7-3 5-16,0 0-1 16,3 0-5-16,-3 0-2 15,-2-3-9-15,2 0-40 16,-2-1-113-16,-1 1-367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7:4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16081 10910 863 0,'0'-10'72'16,"0"2"83"-16,0 3 18 16,0 2-61-16,0 3-13 15,0 0-39-15,0 13-34 16,-5 10 22-16,0 14 30 15,1 12-24-15,2 12 4 16,-1 9-17-16,3 6-16 16,0 3-21-16,-2-2 0 15,-2-4-4-15,-1-2 0 16,0-6 1-16,3-6-1 16,-2-5 3-16,1-6-5 15,1-7 6-15,0-8-6 16,0-7 4-16,-1-6-4 15,1-6-5-15,0-6-7 16,2-3-14-16,-3-3-6 16,1-2-13-16,0 0-10 15,0 0-21-15,-1-8-55 16,3-4-102-16,-2-5-53 16,2-3-358-16</inkml:trace>
  <inkml:trace contextRef="#ctx0" brushRef="#br0" timeOffset="1">16058 10869 698 0,'0'0'43'0,"0"0"97"15,0 0-66-15,0 0-20 16,0 23 30-16,2-13-10 15,5-1 12-15,2 6-7 16,2 2-14-16,3 2-3 16,2 5-19-16,4 2-5 15,3 6-6-15,4 3-11 16,1 3 1-16,4 3-4 16,2 2-2-16,2 0-1 15,-2 5 6-15,0-6 1 16,0 1-8-16,-4 0-1 15,-3-3-6-15,-2-3 0 16,-4-2 4-16,1-3-1 16,-6-4 1-16,-4-7-5 15,-1-6 2-15,-4-1-8 16,0-4 3-16,-3-3-3 16,1 0 0-16,-3-2 0 15,0 1-3-15,1-4-2 16,-1 2-7-16,-2-1-3 15,2-3-6-15,-2 2-12 16,0-2-13-16,0 0-43 16,0-7-62-16,-2-3-113 15,-3-5-20-15,1-2-353 16</inkml:trace>
  <inkml:trace contextRef="#ctx0" brushRef="#br0" timeOffset="2">16810 10869 892 0,'0'0'29'15,"0"0"84"-15,0 0-33 16,0 0-42-16,5-2-2 15,-5 12 21-15,-7 2 34 16,3 5-21-16,-1 4 7 0,1 4-5 16,-1 3-15-16,-2 4-9 15,0 3-10-15,3 2-7 16,-3 2 8-16,2-2-15 16,1 0-14-16,-3-2 9 15,3-3-11-15,-3 1-2 16,2-2 1-16,1-1 3 15,-1-2-5-15,3 2 1 16,-3-4-1-16,5 0-3 16,-2-1 1-16,0-1 0 15,-1 0 1-15,3-2-1 16,-2-1 2-16,0-2-3 16,0 0 2-16,-1-2-2 15,1 1 2-15,2-1-2 16,-2-1-1-16,-1 0 0 15,3-1-2-15,0-1 2 16,0-1 1-16,0 3-3 16,0-2 0-16,0-1 4 15,0 0-5-15,0 0 4 16,0-3-3-16,0-2 3 16,0-2-3-16,0 1 1 15,0-4-2-15,0 0 2 16,0 0 3-16,0 2-4 15,0 1 0-15,0-2 3 16,0 1-2-16,0-1 0 16,0 0-2-16,0-1 3 15,0-2-1-15,0 1-3 16,0-2 3-16,0 3-2 16,0-3 3-16,0 0-2 0,0 0-1 15,0 0 2-15,0 0-4 16,0 0-3-16,0 0 0 15,-2-8 2-15,-2-1-2 16,1-2 5-16,-1-1-4 16,-1-1-1-16,1 0 1 15,-1 1-2-15,1-2 2 16,-3 1-2-16,0 0 2 16,0-1-7-16,0 0 6 15,1 1 0-15,-1-1-4 16,-2 0 5-16,0 0 4 15,2-2-3-15,-5 0 3 16,1 0 1-16,0-2-1 16,-3-2-3-16,3 0-7 15,-5-1-2-15,4 1-12 16,1 0 1-16,-3 0 7 16,3 2 6-16,0 2 4 15,-1-2 8-15,3 6-1 16,-2-3 0-16,-1 4 1 15,1-1 1-15,-3 0 0 16,1-1-1-16,-3-3 4 16,-2 3-4-16,-1 0 1 15,3-3-2-15,-2 1 4 16,2 3-3-16,0-3 0 16,3 4 3-16,1 0-2 15,1 1 0-15,4 1-1 16,3 0 0-16,-1 4-2 15,1-3 2-15,-1 3-4 16,3-1 2-16,-3 2-1 0,1-2-5 16,-3 0-17-16,2 3-14 15,-2-2-4-15,3 1-21 16,-3-1-18-16,0 2-28 16,3 0-5-16,1-1-65 15,1 1-97-15,2 1-337 16</inkml:trace>
  <inkml:trace contextRef="#ctx0" brushRef="#br0" timeOffset="3">16106 10998 776 0,'0'0'39'0,"0"0"98"15,18 14-61-15,-11-7-29 16,-1 0 12-16,1 5-17 16,0-1-3-16,2 5 20 15,2 1 21-15,3 3-31 16,2 3-1-16,0 0-5 15,4 1-9-15,1 1-10 0,-3 0-1 16,-2 0-1-16,2-4-2 16,-4 3-4-16,-1-4-4 15,3 1-4-15,-2 0-3 16,2 0-2-16,-2 0 1 16,2 1 0-16,-1-1 1 15,1-1 0-15,-2 0 4 16,2 0-1-16,-2-1-3 15,-1 1-3-15,1 1 3 16,-1-5 0-16,-1 1-1 16,-1 0 3-16,1-2-2 15,-1 0-3-15,0 0 1 16,-2-3 1-16,3 1 2 16,-5-1 0-16,2 0-3 15,0-1-1-15,-2-2 0 16,-1 2-2-16,4 1 2 15,-1 0-3-15,0 2 3 16,2 2-2-16,-2-2 0 16,0 0-1-16,0 1 0 15,0-3 2-15,-2 2 0 16,0-3-1-16,0-2 0 16,-5-3-1-16,1 0-1 15,-1-4-4-15,-2-2-2 16,0 0-3-16,0 0-1 15,0 0 9-15,0 0 2 16,0 0 2-16,0 0 0 16,0 0 2-16,0-2-1 15,-2-6 0-15,-3-1-3 16,3-4 1-16,-3-1 0 0,3-6-2 16,-3-3 3-16,5-6-3 15,0-3 0-15,0-6 0 16,0-6-1-16,0 0-6 15,5-5 10-15,-1 1 0 16,1 2 1-16,0-3-2 16,-3 7-1-16,-2 2 2 15,2 4-2-15,-2 2 0 16,0 4 2-16,0 3 0 16,0 3-4-16,0 0 5 15,0 0-2-15,0 0 0 16,2 2 0-16,-2 2-2 15,0 0 0-15,0 0 2 16,0 3 0-16,0 1 1 16,0 3-2-16,0 3 3 15,0-1-4-15,0 3 3 16,0 1 4-16,0 3-4 16,0-1 2-16,0 1-3 15,3 0 2-15,-3 1-1 16,0 1-1-16,0-3-2 15,2 3 3-15,-2-1-1 16,0 0-7-16,0 0-9 16,0-2-23-16,0 1 0 15,0 1-5-15,0-2-5 16,-2 5-24-16,-1-2-53 16,-1 2-81-16,2 0-77 15,-3 2-528-15</inkml:trace>
  <inkml:trace contextRef="#ctx0" brushRef="#br0" timeOffset="4">16058 10982 823 0,'0'0'24'0,"0"0"82"15,0 25-14-15,0-6 5 16,0 4 43-16,0 4-39 16,0 2-28-16,2 0 4 15,0 0-21-15,-2 0-20 16,3-3-5-16,-1 3-16 15,-2 0-4-15,4 1-1 16,-1 1-1-16,-1 1-6 16,0 1 3-16,1 0-3 15,-1 0 3-15,0-2 6 16,-2 2-4-16,0-6-3 16,0-2 3-16,0-2 2 15,0-2-5-15,-2-2-3 16,0-1 0-16,-3 0 1 15,0-1-2-15,-1 0-1 16,3 1 4-16,-1-2-5 16,2 0 3-16,-3-5-3 15,3 2 2-15,-1-2-2 16,3-2 1-16,-2-2 0 0,2 0 0 16,-2-4-2-1,2 0 2-15,0 0 2 0,0-1-3 16,0-2 2-16,-2 1-3 15,2-1-2-15,0 0 0 16,0 0-9-16,0 0 4 16,-3 0 4-16,3-6 0 15,-2-6-3-15,2 0-6 16,-2-5-2-16,2-1 1 16,0-6 12-16,0 2 1 15,0-7-11-15,0-3 7 16,0-2-4-16,0-8 11 15,0 0-8-15,0-6 1 16,0-4-7-16,0-3-10 16,0 0-5-16,0-3-9 15,0 5-2-15,0 1 24 16,0 10 4-16,0 4 10 16,0 7-1-16,0 6 5 15,0 6 0-15,0 3 7 16,0 5 12-16,0 4-4 15,0 0-9-15,0 2-8 16,0 1 4-16,0 1-3 16,0 3-2-16,0-3 2 15,0 2 0-15,0 1-2 16,0 0 1-16,0 0-1 16,0 0 2-16,0 0-1 15,0 0 1-15,0 0 2 16,0 0 4-16,0 0-2 15,0 0 3-15,0-1 0 16,2-1-2-16,-2 0-4 0,0 2-4 16,0-3-1-1,2 1-8-15,-2 2-2 0,0 0 4 16,0 0 0-16,0 0-3 16,3 0 4-1,-3 0-2-15,0 0 2 0,0 0 1 16,2 5-1-16,-2 4-1 15,2 2 4-15,-2 4 4 16,2 5 0-16,1 4 1 16,-1 4 2-16,0 5 3 15,3 4 11-15,-3 1-3 16,0 4 0-16,3 1 12 16,-5 1-5-16,2 4-1 15,-2-4-1-15,0 2 5 16,0-4-10-16,0 2-1 15,0-4-3-15,-2-4-6 16,-5 1 3-16,0-4-4 16,0-3 3-16,1-2-6 15,-1-2 1-15,2-3-3 16,-2-2 5-16,3-1-5 16,2-4 3-16,-1-3 0 15,-1-4 0-15,4 0-2 16,0-5 2-16,-2 0-3 15,2-1 4-15,0-1-3 16,0 0 3-16,0 0 0 16,0 1-4-16,0 0 5 15,0-1-3-15,0 1 7 16,0 0-4-16,-3-2-4 16,3-1 1-16,-2 0-7 0,0 0-21 15,2-4-41 1,0-4-114-16,0-1-184 0,0 0-156 15</inkml:trace>
  <inkml:trace contextRef="#ctx0" brushRef="#br0" timeOffset="5">15701 11361 1055 0,'0'0'108'0,"0"0"114"15,-55 0-139-15,30 0 10 16,0 0-19-16,-7 0-40 16,3 0-8-16,-3 0-5 15,-2-7-11-15,0-1-6 16,0-4-1-16,4 1-5 16,3 1-14-16,6-2-43 15,8 0-130-15,6 1-236 16</inkml:trace>
  <inkml:trace contextRef="#ctx0" brushRef="#br0" timeOffset="6">14925 10716 1268 0,'0'0'30'0,"-31"78"129"16,15-8-25-16,0 17-8 0,2 14-14 15,5 5-53-15,4 0-21 16,1-4-17 0,4-9-8-16,-2-13-4 0,2-10 0 15,-3-11-3-15,3-6 1 16,0-12-4-16,0-7 1 16,0-10-3-16,0-7 1 15,0-8-1-15,0-3-2 16,0-4 0-16,0-2-6 15,0 0-2-15,0 0-8 16,0 0 0-16,0 0-7 16,0 0 0-16,0 0-17 15,0-4-33-15,3-10-50 16,-3-5-145-16,0-5-127 16,2-5-293-16</inkml:trace>
  <inkml:trace contextRef="#ctx0" brushRef="#br0" timeOffset="7">14850 11369 1467 0,'0'0'3'15,"-68"-11"155"-15,23 5-67 16,-12-5-45-16,-2 1-6 16,-3 0-23-16,6 0-13 15,3 0-4-15,10 5 2 0,11 1-4 16,9 4-5 0,10 0-11-16,6 0-13 0,5 0-33 15,2 0-67 1,0 0-96-16,0 0-97 0,0 0-131 15</inkml:trace>
  <inkml:trace contextRef="#ctx0" brushRef="#br0" timeOffset="8">14434 10727 1384 0,'0'0'106'16,"0"0"72"-16,-43 73-84 15,29-12-1-15,1 17-16 16,1 15-21-16,3 12-10 15,0 5-33-15,0 0-13 16,2-5 0-16,-4-10 0 16,2-10 0-16,-3-13 0 15,3-12 0-15,0-10 0 16,0-12 0-16,2-11 0 16,1-8 0-16,3-8 0 15,1-5 0-15,0-5 0 16,2-1 0-16,0 0-5 0,0 0-21 15,0-5-10-15,0-4-22 16,2-6-16-16,3-8-78 16,1-3-205-16,3 0-221 15</inkml:trace>
  <inkml:trace contextRef="#ctx0" brushRef="#br0" timeOffset="9">17076 11436 1101 0,'0'0'127'0,"0"0"46"16,82 0-91-16,-48 0 1 15,-2 0-33-15,-2 0-26 16,-1 0-17-16,-6 1-5 15,-2-1-2-15,-5 0-12 16,-3 0-41-16,-1 0-81 16,-3 0-94-16,-3-8-109 15</inkml:trace>
  <inkml:trace contextRef="#ctx0" brushRef="#br0" timeOffset="10">17829 10835 1150 0,'0'0'7'0,"-14"111"130"0,3-19 94 16,-3 30-81-16,-4 19-19 15,-2 9-58-15,-3-5-10 16,3-11-26-16,-1-13-9 16,3-25-8-16,4-22-10 15,5-18-4-15,5-15-2 16,-1-14-4-16,5-11-19 16,0-13-19-16,2-3-30 15,5-11-29-15,2-13-124 16,0-4-175-16,-2-7-58 15</inkml:trace>
  <inkml:trace contextRef="#ctx0" brushRef="#br0" timeOffset="11">17661 11681 1112 0,'0'0'94'0,"0"0"73"15,0 0-88-15,73-35 10 0,-42 27-18 16,6 1-33 0,6 0-5-16,5 3 3 15,2 1-3-15,0 1-5 0,-5 0-11 16,-1-1-12-16,-10 3-7 15,-7-3-1-15,-9-3-23 16,-11-3-38-16,-7-8-67 16,0-4-181-16,-7-6-142 15</inkml:trace>
  <inkml:trace contextRef="#ctx0" brushRef="#br0" timeOffset="12">18166 10810 1408 0,'0'0'19'0,"-16"57"69"15,7 11 30-15,-3 29 10 16,1 23-13-16,0 17-36 15,1 1-30-15,4-8-17 16,-1-15-21-16,2-15-11 16,5-17 0-16,0-15 0 15,0-12 0-15,0-14 0 16,7-10 0-16,-5-11 0 16,1-9 0-16,1-5-52 15,-2-3-39-15,3-2-49 16,0-2-126-16,-1 0-302 15</inkml:trace>
  <inkml:trace contextRef="#ctx0" brushRef="#br0" timeOffset="13">16292 12298 1219 0,'0'0'11'16,"0"76"179"-16,-5-24-5 16,-6 3-81-16,-5 0-19 15,0-5-33-15,-2-8-35 16,4-6-13-16,-1-3-3 16,3-6-19-16,3 2-87 15,4-4-229-15,3 0-564 16</inkml:trace>
  <inkml:trace contextRef="#ctx0" brushRef="#br0" timeOffset="14">15903 13112 1396 0,'-4'56'145'0,"-1"9"82"16,-4 11-132-16,0-2-42 15,-2-2-15-15,-3-5-27 16,0-7-9-16,1-11-3 16,-1-9-1-16,5-8-8 15,0-11-27-15,4-9-4 16,1-5 2-16,4-6-2 15,0-1-3-15,0-3-1 16,0-11-22-16,0-3-63 16,0-7-70-16,0-2-27 15,0 0-11-15,6 3-52 16,1 5-10-16,5 3 47 16,-1 6 462-16,3 4 158 15,-1 2-137-15,6 3-85 16,-1 0-10-16,2 0-49 0,1 0-3 15,1 0-4-15,1 0-28 16,-5 0-8-16,1 0-21 16,-1 0-16-16,-2 0-9 15,-3 0-31-15,3-6-45 16,-2 1-77-16,-3-6-25 16,3 0-140-16</inkml:trace>
  <inkml:trace contextRef="#ctx0" brushRef="#br0" timeOffset="15">16226 13148 1242 0,'0'0'32'15,"-32"70"222"-15,9-5-87 16,-2 16-50-16,3 12-21 16,-1 6-29-16,3-2-25 15,1-7-23-15,3-10-8 16,5-15-11-16,0-15 0 15,4-12 0-15,5-14 0 16,-1-7-10-16,3-12-27 0,0-5-5 16,0-1-25-16,0-14-40 15,5-3-211-15,2-6-395 16</inkml:trace>
  <inkml:trace contextRef="#ctx0" brushRef="#br0" timeOffset="16">16201 10476 1057 0,'0'0'-2'0,"0"0"110"15,0 0-54-15,0 0-13 16,-9 56 24-16,9-44-37 15,0 0-23-15,5-3-4 16,4-1 1-16,2-4-1 16,3-4-4-16,-1 0 2 15,-1 0 5-15,-3-9 0 16,-2-6 2-16,-3-1 6 16,-4-4 5-16,0-3 4 15,-7 1 4-15,-4 4-18 16,-5 2 16-16,0 6 18 15,5 6 3-15,-3 4-10 16,3 4-3-16,2 13-4 16,4 5-5-16,5 4 7 15,0 4-20-15,2 0 2 16,12-2-6-16,2-4-6 16,2-4 0-16,3-5-1 15,-3-9 0-15,-2-6 3 16,0 0 5-16,-5-12-2 15,-2-7 6-15,-4-5 5 16,-5-5 1-16,0 3-10 16,-5-1 4-16,-9 2-8 15,-2 7 1-15,-2 4 4 16,-2 7 2-16,-1 5-2 16,5 2-3-16,3 6-1 15,4 8 10-15,2 3-2 16,7 4-9-16,0-1-1 15,2-1 3-15,12 0-4 16,2-4 1-16,4-6 1 0,-4-6-5 16,2-3 4-1,-4 0-1-15,-5-9 0 0,0-6 2 16,-4-5-4-16,-5 1 3 16,0 0-1-16,-3 1-1 15,-6 4 0-15,-2 5 3 16,-3 5 0-16,1 4-2 15,1 0 3-15,-1 0-2 16,4 8-1-16,4 2 0 16,5 0 3-16,0 1-2 15,5-2 0-15,4-1 1 16,7-2 2-16,-3-4-1 16,1-2 2-16,-1 0 4 15,-3-8-5-15,-4-4-1 16,-1-1-2-16,-3-2-1 15,-2 3-6-15,0-1-14 16,0 5-34-16,0 0-64 16,0 5-153-16,2 1-225 15</inkml:trace>
  <inkml:trace contextRef="#ctx0" brushRef="#br0" timeOffset="17">16731 10501 925 0,'0'0'16'16,"0"0"117"-16,0 0-60 15,-64 11 21-15,51-4 26 16,1 4-57-16,5 1-42 16,7 2-12-16,0-1 1 15,3 1 1-15,13 0-4 16,-1-2-6-16,4-4 1 15,-1-6 3-15,-2-2 0 16,0 0 2-16,-5-8-1 16,-2-4 5-16,-7-4-2 15,-2-5 4-15,0 1-6 16,-2-1-5-16,-11 3-1 16,-3 1 5-16,-5 6 5 15,-2 5 0-15,-2 3 5 16,3 3 9-16,3 0 9 15,4 6-11-15,8 6-8 16,7 2-10-16,0 3 3 16,9 0-1-16,9-2-5 15,2-2 0-15,5-3-4 16,-2-3 0-16,0-7-2 16,-3 0 3-16,-4 0 1 15,-2-3 2-15,-5-9 1 16,-7 0-2-16,-2-1-5 15,0-1 4-15,-9 0-4 16,-7 3 3-16,-6 5-1 0,-1 4 1 16,0 2 2-1,3 0 2-15,1 4 4 0,8 11-1 16,9-1-2-16,2 3 1 16,2-1 2-16,14 2-3 15,4-4 0-15,3-1-4 16,0-3 4-16,-3-7-4 15,-1-3 3-15,-6 0 1 16,-4-4 0-16,-4-9 2 16,-5-5-6-16,0 1-2 15,-5 1-1-15,-8 2 0 16,-1 5 3-16,-2 5-1 16,0 4 2-16,3 0-1 15,1 2 3-15,3 7-2 16,7-2 3-16,2-2-1 15,0 0 5-15,2-2-1 16,7-3 5-16,0 0-1 16,3 0-5-16,-3 0-2 15,-2-3-9-15,2 0-40 16,-2-1-113-16,-1 1-367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007.90527" units="1/cm"/>
          <inkml:channelProperty channel="Y" name="resolution" value="1612.54919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6T14:06:38.8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16758 11601 619 0,'7'0'53'16,"0"-3"98"-16,0-1-35 15,-5-3-25-15,2 1 22 16,-1-3 0-16,-3-1-28 15,0 0 1-15,0-4-11 16,-3 1-34-16,-12-2-21 16,-6-3 3-16,-13 0-9 15,-14 0 0-15,-11 2 8 0,-14 6 5 16,-9 7 3 0,-4 3-7-16,-3 17-3 15,3 18 7-15,6 15-4 16,10 10-9-16,13 12-1 15,12 8-2-15,13 4 2 0,11 3 2 16,14-3-9-16,7 1 2 16,14-7-8-16,13-7 5 15,12-8-8-15,13-8-1 16,10-6 0-16,8-14 5 16,3-6-2-16,13-12-1 15,1-8 3-15,-3-9-1 16,-7 0-2-16,-6-6 2 15,-12-8 0-15,-14 0-8 16,-13 2-9-16,-9 2-16 16,-9 5-10-16,-10 2-38 15,-4 3-43-15,0 0-260 16,0 0-21-16</inkml:trace>
  <inkml:trace contextRef="#ctx0" brushRef="#br0" timeOffset="906.9">16560 10429 1113 0,'0'0'1'0,"0"0"82"15,0 0-1-15,3 56 38 16,-8-14 16-16,-2 8-32 15,-2 3-55-15,2 4 10 16,0-2-25-16,1-3-12 16,1-5-9-16,1-7-11 15,1-8-2-15,1-8-8 16,0-9-42-16,2-5-45 16,-3-10-107-16,3 0-188 15,0-15-393-15</inkml:trace>
  <inkml:trace contextRef="#ctx0" brushRef="#br0" timeOffset="1632.43">16876 9433 1003 0,'0'0'7'0,"7"57"117"16,-7-5 28-16,0 18-7 16,0 13-10-16,-7 9-33 15,3 4-33-15,-1-4-16 0,3-9-14 16,0-9-22-16,2-13-15 15,0-12 0-15,0-10-4 16,-3-10 3-16,1-12-7 16,0-9-28-16,-5-8-48 15,3-19-69-15,-1-14-195 16,3-11-311-16</inkml:trace>
  <inkml:trace contextRef="#ctx0" brushRef="#br0" timeOffset="1866.73">16892 9885 1109 0,'0'0'3'16,"0"0"130"-16,-77 0-59 15,27 0-20-15,-11 0 9 16,-8-7-20-16,1 1-22 15,4-1-4-15,12 1-12 16,7 1-21-16,13 1-55 16,11-1-66-16,10 2-69 15,6-6-85-15,5-2-507 16</inkml:trace>
  <inkml:trace contextRef="#ctx0" brushRef="#br0" timeOffset="2165.69">16467 9380 1167 0,'0'0'0'0,"-4"61"200"16,-3-12-34-16,0 13-54 15,-2 13-2-15,0 4-48 16,2 2-28-16,0-5-12 16,3-4-8-16,1-9-9 15,3-7-3-15,0-7-5 16,0-5-7-16,0-9-31 16,0-8-42-16,3-9-80 15,-1-8-206-15,-2-10-313 16</inkml:trace>
  <inkml:trace contextRef="#ctx0" brushRef="#br0" timeOffset="2825.24">15576 11913 953 0,'0'0'65'16,"0"0"71"-16,0 0-38 16,-57-1 11-16,21-2-33 15,-5 0-42-15,-3-4-26 0,-3 0-7 16,6 1-27-1,-2 0-140-15,4-3-136 16,0 1-387-16</inkml:trace>
  <inkml:trace contextRef="#ctx0" brushRef="#br0" timeOffset="3265.01">14946 11285 979 0,'0'0'95'0,"0"0"1"15,-2 58 13-15,-12-1 36 16,0 12-2-16,-6 11-63 16,-1 7-4-16,1-2-20 15,2-2-12-15,0-7-21 16,4-6-2-16,3-6-17 15,4-10 2-15,-2-10-5 16,4-13 2-16,3-10-7 16,0-8-18-16,2-10-37 0,0-3-30 15,0-9-27 1,0-14-207-16,0-7-106 16</inkml:trace>
  <inkml:trace contextRef="#ctx0" brushRef="#br0" timeOffset="3455.4">14864 11822 1191 0,'0'0'79'0,"0"0"85"16,-89-14-117-16,48 12-13 15,-2-2-15-15,0 1-15 16,0 0-9-16,6 0-49 15,6 0-81-15,8 1-100 16,5-5-110-16</inkml:trace>
  <inkml:trace contextRef="#ctx0" brushRef="#br0" timeOffset="3781.98">14598 11202 1176 0,'0'0'75'0,"-7"80"173"0,-9-13-110 15,-4 11-36 1,-7 7-23-16,-5 4-35 0,-2 1-10 15,-1-5-11-15,6-6-5 16,4-8-10-16,4-6-4 16,8-12-1-16,4-8-3 15,4-10-15-15,5-8-35 16,0-7-66-16,9-9-111 16,7-11-215-16,5 0-346 15</inkml:trace>
  <inkml:trace contextRef="#ctx0" brushRef="#br0" timeOffset="4436.42">16933 12035 891 0,'0'0'101'16,"0"0"0"-16,62 0-35 15,-28-2 16-15,4 0-12 16,6-1-24-16,-6 0-28 16,-1-1-5-16,-10-1 5 15,-4-3-10-15,-12 2-8 16,-4-3-48-16,-5 0-141 15,-2 0-145-15</inkml:trace>
  <inkml:trace contextRef="#ctx0" brushRef="#br0" timeOffset="4798.8">17745 11530 1062 0,'0'57'81'16,"0"17"160"-16,-16 20-89 15,-9 10-46-15,-2 5-29 16,-1-5-23-16,3-5-31 16,3-13-11-16,6-14-20 15,4-17 6-15,3-13 1 16,5-14-12-16,-1-14-55 16,5-10-54-16,0-8-60 15,0-16-100-15,0-11-96 16</inkml:trace>
  <inkml:trace contextRef="#ctx0" brushRef="#br0" timeOffset="5004.64">17659 12112 1034 0,'0'0'120'15,"0"0"66"-15,68-4-118 16,-39 3-13-16,3-1-13 15,2-2-26-15,3 2-13 16,-5-3-2-16,-1-1-3 0,-3-1-10 16,-1-4-32-1,-4-2-61-15,-3-7-95 0,-4-7-88 16,2-6-524-16</inkml:trace>
  <inkml:trace contextRef="#ctx0" brushRef="#br0" timeOffset="5265.02">18182 11541 1124 0,'0'0'23'0,"0"62"123"16,-21-4 47-16,-8 22-80 15,-8 12-25-15,-4 7-15 16,3 0-33-16,3-6-20 15,8-9-11-15,9-11-7 16,11-17-4-16,5-9-2 16,2-9 1-16,0-6-18 15,4-6-35-15,6-4-58 16,-4-7-97-16,6-1-191 16,-3-6-367-16</inkml:trace>
  <inkml:trace contextRef="#ctx0" brushRef="#br0" timeOffset="5972.3">16276 12951 1024 0,'0'0'6'0,"0"0"133"16,-14 71 62-16,5-32-80 15,-2 5 3-15,-3 1-54 16,3 0-33-16,0-1-30 15,-1-1-7-15,-1-2-11 16,1-3-110-16,1-3-268 16,2-6-553-16</inkml:trace>
  <inkml:trace contextRef="#ctx0" brushRef="#br0" timeOffset="6465.11">15908 13582 1045 0,'-12'54'41'0,"-1"13"187"15,-8 12 10-15,-1 7-103 16,-1-1-37-16,0-3-48 16,-2-6-27-16,2-7-15 15,3-6-6-15,4-10 0 16,2-10-16-16,3-10-75 15,4-13-80-15,3-11-153 16,-1-9-109-16</inkml:trace>
  <inkml:trace contextRef="#ctx0" brushRef="#br0" timeOffset="6669.27">15894 14131 1118 0,'0'0'32'0,"86"-1"148"16,-45 1-49-16,0 0-82 15,0 3-28-15,-7 2-8 16,0-1-13-16,-6-1 0 16,-3-3-31-16,0 0-64 15,-5-5-89-15,-4-15-103 16,0-7-329-16</inkml:trace>
  <inkml:trace contextRef="#ctx0" brushRef="#br0" timeOffset="6931.96">16369 13753 1227 0,'0'0'6'16,"-43"75"211"-16,14-13-46 15,-6 19-40-15,-3 11-28 16,4 7-29-16,2-2-12 16,2-5-15-16,5-8-38 15,3-13-9-15,6-16 0 16,2-10 0-16,5-13 0 16,4-7-5-16,3-6-55 15,2-6-64-15,7-6-115 16,9 0-336-16</inkml:trace>
  <inkml:trace contextRef="#ctx0" brushRef="#br0" timeOffset="8031.96">15896 13681 708 0,'0'0'84'16,"0"0"51"-16,0 0-55 16,0 62 19-16,-9-31-3 15,-4 6 12-15,-6 7-19 16,1 2 7-16,-2 4-19 15,-1 4-17-15,-1-1-22 16,1 2 3-16,1 0-14 16,1 0-11-16,1-1-1 15,2-1-6-15,3-3 4 16,-3-4-14-16,4-5 5 16,1-3-2-16,2-9 0 15,0-5 0-15,2-7 0 16,2-6-1-16,1-6 0 15,2-2 2-15,-3-3-2 16,3 0 3-16,0 0-1 16,-1-5-3-16,1-1-10 15,0-2-10-15,2-1-14 16,0 1-25-16,0-2-55 16,4-1-124-16,3-4-119 0,2-1-429 15</inkml:trace>
  <inkml:trace contextRef="#ctx0" brushRef="#br0" timeOffset="8473.43">15801 14075 674 0,'0'0'38'0,"0"0"75"15,0 0-30-15,0 0-11 16,36 3 7-16,-20 0 6 16,2-3-11-16,5 3 3 15,0 0-3-15,6 0-33 16,-1 2-17-16,-3 1-16 15,-3-3-3-15,-3 4-6 0,-6-5-2 16,-4-2-89-16,-4 0-201 16,-5-2-387-16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3259-0707-46EC-B8C5-4D8DEE08FE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3E9DD-2E5A-48E3-8A08-84182FDEF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3E9DD-2E5A-48E3-8A08-84182FDEFA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3E9DD-2E5A-48E3-8A08-84182FDEFA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1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8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5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7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6E938D-EF1A-4803-9BCC-FE5FDD82DAB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9555"/>
            <a:ext cx="12192000" cy="356616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Bonding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766171"/>
            <a:ext cx="10058400" cy="1143000"/>
          </a:xfrm>
        </p:spPr>
        <p:txBody>
          <a:bodyPr/>
          <a:lstStyle/>
          <a:p>
            <a:r>
              <a:rPr lang="en-US" dirty="0"/>
              <a:t>Mr. Mesiouris</a:t>
            </a:r>
          </a:p>
        </p:txBody>
      </p:sp>
    </p:spTree>
    <p:extLst>
      <p:ext uri="{BB962C8B-B14F-4D97-AF65-F5344CB8AC3E}">
        <p14:creationId xmlns:p14="http://schemas.microsoft.com/office/powerpoint/2010/main" val="363290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 with Multiple Oxidation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845734"/>
            <a:ext cx="11542143" cy="4555066"/>
          </a:xfrm>
        </p:spPr>
        <p:txBody>
          <a:bodyPr/>
          <a:lstStyle/>
          <a:p>
            <a:r>
              <a:rPr lang="en-US" dirty="0"/>
              <a:t>On the reference table, there is a number on the upper right of each periodic table cell.</a:t>
            </a:r>
          </a:p>
          <a:p>
            <a:endParaRPr lang="en-US" sz="100" dirty="0"/>
          </a:p>
          <a:p>
            <a:r>
              <a:rPr lang="en-US" dirty="0"/>
              <a:t>That is the oxidation state, it tells you how many electrons that atom can gain or lose. </a:t>
            </a:r>
          </a:p>
          <a:p>
            <a:endParaRPr lang="en-US" sz="100" dirty="0"/>
          </a:p>
          <a:p>
            <a:r>
              <a:rPr lang="en-US" dirty="0"/>
              <a:t>Transition metals have more than one, due to the way their electrons are placed. </a:t>
            </a:r>
          </a:p>
          <a:p>
            <a:r>
              <a:rPr lang="en-US" dirty="0"/>
              <a:t>How do we tell the difference between Cu</a:t>
            </a:r>
            <a:r>
              <a:rPr lang="en-US" baseline="30000" dirty="0"/>
              <a:t>+1</a:t>
            </a:r>
            <a:r>
              <a:rPr lang="en-US" dirty="0"/>
              <a:t> and Cu</a:t>
            </a:r>
            <a:r>
              <a:rPr lang="en-US" baseline="30000" dirty="0"/>
              <a:t>+2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9C6C89-A877-40B3-A0F5-1E1E1BCCF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73" y="4362503"/>
            <a:ext cx="1600423" cy="1638529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C56FC89C-A6E3-4B25-8781-1F83AA68C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362503"/>
            <a:ext cx="1638529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 with Multiple Oxidation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845734"/>
            <a:ext cx="11542143" cy="4555066"/>
          </a:xfrm>
        </p:spPr>
        <p:txBody>
          <a:bodyPr/>
          <a:lstStyle/>
          <a:p>
            <a:r>
              <a:rPr lang="en-US" dirty="0"/>
              <a:t>On the reference table, there is a number on the upper right of each periodic table cell.</a:t>
            </a:r>
          </a:p>
          <a:p>
            <a:endParaRPr lang="en-US" sz="100" dirty="0"/>
          </a:p>
          <a:p>
            <a:r>
              <a:rPr lang="en-US" dirty="0"/>
              <a:t>That is the oxidation state, it tells you how many electrons that atom can gain or lose. </a:t>
            </a:r>
          </a:p>
          <a:p>
            <a:endParaRPr lang="en-US" sz="100" dirty="0"/>
          </a:p>
          <a:p>
            <a:r>
              <a:rPr lang="en-US" dirty="0"/>
              <a:t>Transition metals have more than one, due to the way their electrons are placed. </a:t>
            </a:r>
          </a:p>
          <a:p>
            <a:r>
              <a:rPr lang="en-US" dirty="0"/>
              <a:t>How do we tell the difference between Cu</a:t>
            </a:r>
            <a:r>
              <a:rPr lang="en-US" baseline="30000" dirty="0"/>
              <a:t>+1</a:t>
            </a:r>
            <a:r>
              <a:rPr lang="en-US" dirty="0"/>
              <a:t> and Cu</a:t>
            </a:r>
            <a:r>
              <a:rPr lang="en-US" baseline="30000" dirty="0"/>
              <a:t>+2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Roman numerals! When we talk about CuCl</a:t>
            </a:r>
            <a:r>
              <a:rPr lang="en-US" baseline="-25000" dirty="0"/>
              <a:t>2</a:t>
            </a:r>
            <a:r>
              <a:rPr lang="en-US" dirty="0"/>
              <a:t>, we say copper (II) chloride.</a:t>
            </a:r>
          </a:p>
          <a:p>
            <a:endParaRPr lang="en-US" dirty="0"/>
          </a:p>
          <a:p>
            <a:r>
              <a:rPr lang="en-US" dirty="0"/>
              <a:t>To find the correct roman numeral we use the “</a:t>
            </a:r>
            <a:r>
              <a:rPr lang="en-US" dirty="0" err="1"/>
              <a:t>criss</a:t>
            </a:r>
            <a:r>
              <a:rPr lang="en-US" dirty="0"/>
              <a:t> cross” method. Watch closely….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2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53" y="1854319"/>
            <a:ext cx="11852694" cy="4555066"/>
          </a:xfrm>
        </p:spPr>
        <p:txBody>
          <a:bodyPr/>
          <a:lstStyle/>
          <a:p>
            <a:r>
              <a:rPr lang="en-US" u="sng" dirty="0"/>
              <a:t>Steps</a:t>
            </a:r>
            <a:r>
              <a:rPr lang="en-US" dirty="0"/>
              <a:t>				</a:t>
            </a:r>
            <a:r>
              <a:rPr lang="en-US" dirty="0" err="1"/>
              <a:t>CuCl</a:t>
            </a:r>
            <a:r>
              <a:rPr lang="en-US" dirty="0"/>
              <a:t>				CuCl</a:t>
            </a:r>
            <a:r>
              <a:rPr lang="en-US" baseline="-25000" dirty="0"/>
              <a:t>2</a:t>
            </a:r>
            <a:r>
              <a:rPr lang="en-US" dirty="0"/>
              <a:t>			</a:t>
            </a:r>
            <a:endParaRPr lang="en-US" baseline="-25000" dirty="0"/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1s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Criss Cross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Charge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Check P.T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4CA718-D87C-445C-A0D7-FD88300675E1}"/>
                  </a:ext>
                </a:extLst>
              </p14:cNvPr>
              <p14:cNvContentPartPr/>
              <p14:nvPr/>
            </p14:nvContentPartPr>
            <p14:xfrm>
              <a:off x="119520" y="2737938"/>
              <a:ext cx="1458360" cy="299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4CA718-D87C-445C-A0D7-FD88300675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60" y="2728578"/>
                <a:ext cx="1477080" cy="3017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2EDA1098-5ED1-45D7-B24B-B6A623DBD211}"/>
              </a:ext>
            </a:extLst>
          </p:cNvPr>
          <p:cNvSpPr txBox="1">
            <a:spLocks/>
          </p:cNvSpPr>
          <p:nvPr/>
        </p:nvSpPr>
        <p:spPr>
          <a:xfrm>
            <a:off x="1098699" y="28550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Atoms with Multiple Oxidation States</a:t>
            </a:r>
          </a:p>
        </p:txBody>
      </p:sp>
    </p:spTree>
    <p:extLst>
      <p:ext uri="{BB962C8B-B14F-4D97-AF65-F5344CB8AC3E}">
        <p14:creationId xmlns:p14="http://schemas.microsoft.com/office/powerpoint/2010/main" val="49439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 numCol="2">
            <a:normAutofit/>
          </a:bodyPr>
          <a:lstStyle/>
          <a:p>
            <a:r>
              <a:rPr lang="en-US" dirty="0"/>
              <a:t>Name the following compounds:</a:t>
            </a:r>
          </a:p>
          <a:p>
            <a:r>
              <a:rPr lang="en-US" sz="3200" dirty="0" err="1"/>
              <a:t>CaS</a:t>
            </a:r>
            <a:endParaRPr lang="en-US" sz="3200" dirty="0"/>
          </a:p>
          <a:p>
            <a:r>
              <a:rPr lang="en-US" sz="3200" dirty="0"/>
              <a:t>MnO</a:t>
            </a:r>
            <a:r>
              <a:rPr lang="en-US" sz="3200" baseline="-25000" dirty="0"/>
              <a:t>2</a:t>
            </a:r>
          </a:p>
          <a:p>
            <a:r>
              <a:rPr lang="en-US" sz="3200" dirty="0"/>
              <a:t>BeCl</a:t>
            </a:r>
            <a:r>
              <a:rPr lang="en-US" sz="3200" baseline="-25000" dirty="0"/>
              <a:t>2</a:t>
            </a:r>
          </a:p>
          <a:p>
            <a:r>
              <a:rPr lang="en-US" sz="3200" dirty="0"/>
              <a:t>Ra</a:t>
            </a:r>
            <a:r>
              <a:rPr lang="en-US" sz="3200" baseline="-25000" dirty="0"/>
              <a:t>3</a:t>
            </a:r>
            <a:r>
              <a:rPr lang="en-US" sz="3200" dirty="0"/>
              <a:t>P</a:t>
            </a:r>
            <a:r>
              <a:rPr lang="en-US" sz="3200" baseline="-25000" dirty="0"/>
              <a:t>2</a:t>
            </a:r>
          </a:p>
          <a:p>
            <a:r>
              <a:rPr lang="en-US" sz="3200" dirty="0"/>
              <a:t>Li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  <a:p>
            <a:r>
              <a:rPr lang="en-US" sz="3200" dirty="0"/>
              <a:t>BaBr</a:t>
            </a:r>
            <a:r>
              <a:rPr lang="en-US" sz="3200" baseline="-25000" dirty="0"/>
              <a:t>2</a:t>
            </a:r>
          </a:p>
          <a:p>
            <a:endParaRPr lang="en-US" sz="3200" dirty="0"/>
          </a:p>
          <a:p>
            <a:r>
              <a:rPr lang="en-US" sz="3200" dirty="0" err="1"/>
              <a:t>CsI</a:t>
            </a:r>
            <a:endParaRPr lang="en-US" sz="3200" dirty="0"/>
          </a:p>
          <a:p>
            <a:r>
              <a:rPr lang="en-US" sz="3200" dirty="0" err="1"/>
              <a:t>LiH</a:t>
            </a:r>
            <a:endParaRPr lang="en-US" sz="3200" dirty="0"/>
          </a:p>
          <a:p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S</a:t>
            </a:r>
          </a:p>
          <a:p>
            <a:r>
              <a:rPr lang="en-US" sz="3200" dirty="0" err="1"/>
              <a:t>FeS</a:t>
            </a:r>
            <a:endParaRPr lang="en-US" sz="3200" dirty="0"/>
          </a:p>
          <a:p>
            <a:r>
              <a:rPr lang="en-US" sz="3200" dirty="0" err="1"/>
              <a:t>MgO</a:t>
            </a:r>
            <a:endParaRPr lang="en-US" sz="3200" dirty="0"/>
          </a:p>
          <a:p>
            <a:r>
              <a:rPr lang="en-US" sz="3200" dirty="0"/>
              <a:t>CrO</a:t>
            </a:r>
            <a:r>
              <a:rPr lang="en-US" sz="32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702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 numCol="2">
            <a:normAutofit/>
          </a:bodyPr>
          <a:lstStyle/>
          <a:p>
            <a:r>
              <a:rPr lang="en-US" dirty="0"/>
              <a:t>Name the following compounds:</a:t>
            </a:r>
          </a:p>
          <a:p>
            <a:r>
              <a:rPr lang="en-US" sz="3200" dirty="0" err="1"/>
              <a:t>CaS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Calcium sulfide</a:t>
            </a:r>
            <a:endParaRPr lang="en-US" sz="3200" dirty="0"/>
          </a:p>
          <a:p>
            <a:r>
              <a:rPr lang="en-US" sz="3200" dirty="0"/>
              <a:t>MnO</a:t>
            </a:r>
            <a:r>
              <a:rPr lang="en-US" sz="3200" baseline="-25000" dirty="0"/>
              <a:t>2 </a:t>
            </a:r>
            <a:r>
              <a:rPr lang="en-US" sz="3200" dirty="0">
                <a:solidFill>
                  <a:srgbClr val="00B050"/>
                </a:solidFill>
              </a:rPr>
              <a:t>Manganese (IV) oxide</a:t>
            </a:r>
          </a:p>
          <a:p>
            <a:r>
              <a:rPr lang="en-US" sz="3200" dirty="0"/>
              <a:t>BeCl</a:t>
            </a:r>
            <a:r>
              <a:rPr lang="en-US" sz="3200" baseline="-25000" dirty="0"/>
              <a:t>2 </a:t>
            </a:r>
            <a:r>
              <a:rPr lang="en-US" sz="3200" dirty="0">
                <a:solidFill>
                  <a:srgbClr val="00B050"/>
                </a:solidFill>
              </a:rPr>
              <a:t>Beryllium chloride</a:t>
            </a:r>
          </a:p>
          <a:p>
            <a:r>
              <a:rPr lang="en-US" sz="3200" dirty="0"/>
              <a:t>Ra</a:t>
            </a:r>
            <a:r>
              <a:rPr lang="en-US" sz="3200" baseline="-25000" dirty="0"/>
              <a:t>3</a:t>
            </a:r>
            <a:r>
              <a:rPr lang="en-US" sz="3200" dirty="0"/>
              <a:t>P</a:t>
            </a:r>
            <a:r>
              <a:rPr lang="en-US" sz="3200" baseline="-25000" dirty="0"/>
              <a:t>2 </a:t>
            </a:r>
            <a:r>
              <a:rPr lang="en-US" sz="3200" dirty="0">
                <a:solidFill>
                  <a:srgbClr val="00B050"/>
                </a:solidFill>
              </a:rPr>
              <a:t>Radium phosphide</a:t>
            </a:r>
            <a:endParaRPr lang="en-US" sz="3200" baseline="-25000" dirty="0">
              <a:solidFill>
                <a:srgbClr val="00B050"/>
              </a:solidFill>
            </a:endParaRPr>
          </a:p>
          <a:p>
            <a:r>
              <a:rPr lang="en-US" sz="3200" dirty="0"/>
              <a:t>Li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  <a:r>
              <a:rPr lang="en-US" sz="3200" dirty="0">
                <a:solidFill>
                  <a:srgbClr val="00B050"/>
                </a:solidFill>
              </a:rPr>
              <a:t>lithium oxide</a:t>
            </a:r>
          </a:p>
          <a:p>
            <a:r>
              <a:rPr lang="en-US" sz="3200" dirty="0"/>
              <a:t>BaBr</a:t>
            </a:r>
            <a:r>
              <a:rPr lang="en-US" sz="3200" baseline="-25000" dirty="0"/>
              <a:t>2 </a:t>
            </a:r>
            <a:r>
              <a:rPr lang="en-US" sz="3200" dirty="0">
                <a:solidFill>
                  <a:srgbClr val="00B050"/>
                </a:solidFill>
              </a:rPr>
              <a:t>barium bromide</a:t>
            </a:r>
          </a:p>
          <a:p>
            <a:endParaRPr lang="en-US" sz="3200" dirty="0"/>
          </a:p>
          <a:p>
            <a:r>
              <a:rPr lang="en-US" sz="3200" dirty="0" err="1"/>
              <a:t>CsI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Cesium iodide</a:t>
            </a:r>
          </a:p>
          <a:p>
            <a:r>
              <a:rPr lang="en-US" sz="3200" dirty="0" err="1"/>
              <a:t>LiH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lithium hydride</a:t>
            </a:r>
          </a:p>
          <a:p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S </a:t>
            </a:r>
            <a:r>
              <a:rPr lang="en-US" sz="3200" dirty="0">
                <a:solidFill>
                  <a:srgbClr val="00B050"/>
                </a:solidFill>
              </a:rPr>
              <a:t>hydrogen sulfide</a:t>
            </a:r>
          </a:p>
          <a:p>
            <a:r>
              <a:rPr lang="en-US" sz="3200" dirty="0" err="1"/>
              <a:t>FeS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iron (II) sulfide</a:t>
            </a:r>
          </a:p>
          <a:p>
            <a:r>
              <a:rPr lang="en-US" sz="3200" dirty="0" err="1"/>
              <a:t>MgO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Magnesium oxide</a:t>
            </a:r>
          </a:p>
          <a:p>
            <a:r>
              <a:rPr lang="en-US" sz="3200" dirty="0"/>
              <a:t>CrO</a:t>
            </a:r>
            <a:r>
              <a:rPr lang="en-US" sz="3200" baseline="-25000" dirty="0"/>
              <a:t>3 </a:t>
            </a:r>
            <a:r>
              <a:rPr lang="en-US" sz="3200" dirty="0">
                <a:solidFill>
                  <a:srgbClr val="00B050"/>
                </a:solidFill>
              </a:rPr>
              <a:t>Chromium (VI) oxide</a:t>
            </a:r>
          </a:p>
        </p:txBody>
      </p:sp>
    </p:spTree>
    <p:extLst>
      <p:ext uri="{BB962C8B-B14F-4D97-AF65-F5344CB8AC3E}">
        <p14:creationId xmlns:p14="http://schemas.microsoft.com/office/powerpoint/2010/main" val="227266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9854"/>
            <a:ext cx="10058400" cy="4451549"/>
          </a:xfrm>
        </p:spPr>
        <p:txBody>
          <a:bodyPr numCol="2">
            <a:noAutofit/>
          </a:bodyPr>
          <a:lstStyle/>
          <a:p>
            <a:r>
              <a:rPr lang="en-US" sz="3600" dirty="0" err="1"/>
              <a:t>CoO</a:t>
            </a:r>
            <a:endParaRPr lang="en-US" sz="3600" dirty="0"/>
          </a:p>
          <a:p>
            <a:endParaRPr lang="en-US" sz="1400" dirty="0"/>
          </a:p>
          <a:p>
            <a:r>
              <a:rPr lang="en-US" sz="3600" dirty="0"/>
              <a:t>NiCl</a:t>
            </a:r>
            <a:r>
              <a:rPr lang="en-US" sz="3600" baseline="-25000" dirty="0"/>
              <a:t>3</a:t>
            </a:r>
          </a:p>
          <a:p>
            <a:endParaRPr lang="en-US" sz="1400" dirty="0"/>
          </a:p>
          <a:p>
            <a:r>
              <a:rPr lang="en-US" sz="3600" dirty="0"/>
              <a:t>PdO</a:t>
            </a:r>
            <a:r>
              <a:rPr lang="en-US" sz="3600" baseline="-25000" dirty="0"/>
              <a:t>2</a:t>
            </a:r>
          </a:p>
          <a:p>
            <a:endParaRPr lang="en-US" sz="1400" dirty="0"/>
          </a:p>
          <a:p>
            <a:r>
              <a:rPr lang="en-US" sz="3600" dirty="0"/>
              <a:t>Mn</a:t>
            </a:r>
            <a:r>
              <a:rPr lang="en-US" sz="3600" baseline="-25000" dirty="0"/>
              <a:t>2</a:t>
            </a:r>
            <a:r>
              <a:rPr lang="en-US" sz="3600" dirty="0"/>
              <a:t>S</a:t>
            </a:r>
            <a:r>
              <a:rPr lang="en-US" sz="3600" baseline="-25000" dirty="0"/>
              <a:t>7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NbI</a:t>
            </a:r>
            <a:r>
              <a:rPr lang="en-US" sz="3600" baseline="-25000" dirty="0"/>
              <a:t>5</a:t>
            </a:r>
          </a:p>
          <a:p>
            <a:endParaRPr lang="en-US" sz="1400" dirty="0"/>
          </a:p>
          <a:p>
            <a:r>
              <a:rPr lang="en-US" sz="3600" dirty="0"/>
              <a:t>TiS</a:t>
            </a:r>
            <a:r>
              <a:rPr lang="en-US" sz="3600" baseline="-25000" dirty="0"/>
              <a:t>2</a:t>
            </a:r>
          </a:p>
          <a:p>
            <a:endParaRPr lang="en-US" sz="1400" dirty="0"/>
          </a:p>
          <a:p>
            <a:r>
              <a:rPr lang="en-US" sz="3600" dirty="0" err="1"/>
              <a:t>TlP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353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9854"/>
            <a:ext cx="10058400" cy="4451549"/>
          </a:xfrm>
        </p:spPr>
        <p:txBody>
          <a:bodyPr numCol="2">
            <a:noAutofit/>
          </a:bodyPr>
          <a:lstStyle/>
          <a:p>
            <a:r>
              <a:rPr lang="en-US" sz="3600" dirty="0" err="1"/>
              <a:t>CoO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Cobalt (II) Oxide</a:t>
            </a:r>
          </a:p>
          <a:p>
            <a:endParaRPr lang="en-US" sz="1400" dirty="0"/>
          </a:p>
          <a:p>
            <a:r>
              <a:rPr lang="en-US" sz="3600" dirty="0"/>
              <a:t>NiCl</a:t>
            </a:r>
            <a:r>
              <a:rPr lang="en-US" sz="3600" baseline="-25000" dirty="0"/>
              <a:t>3 </a:t>
            </a:r>
            <a:r>
              <a:rPr lang="en-US" sz="3600" dirty="0">
                <a:solidFill>
                  <a:srgbClr val="00B050"/>
                </a:solidFill>
              </a:rPr>
              <a:t>Nickel (III) chloride</a:t>
            </a:r>
          </a:p>
          <a:p>
            <a:endParaRPr lang="en-US" sz="1400" dirty="0"/>
          </a:p>
          <a:p>
            <a:r>
              <a:rPr lang="en-US" sz="3600" dirty="0"/>
              <a:t>PdO</a:t>
            </a:r>
            <a:r>
              <a:rPr lang="en-US" sz="3600" baseline="-25000" dirty="0"/>
              <a:t>2 </a:t>
            </a:r>
            <a:r>
              <a:rPr lang="en-US" sz="3600" dirty="0">
                <a:solidFill>
                  <a:srgbClr val="00B050"/>
                </a:solidFill>
              </a:rPr>
              <a:t>Palladium (IV) oxide</a:t>
            </a:r>
            <a:endParaRPr lang="en-US" sz="3600" baseline="-25000" dirty="0">
              <a:solidFill>
                <a:srgbClr val="00B050"/>
              </a:solidFill>
            </a:endParaRPr>
          </a:p>
          <a:p>
            <a:endParaRPr lang="en-US" sz="1400" dirty="0"/>
          </a:p>
          <a:p>
            <a:r>
              <a:rPr lang="en-US" sz="3600" dirty="0"/>
              <a:t>Mn</a:t>
            </a:r>
            <a:r>
              <a:rPr lang="en-US" sz="3600" baseline="-25000" dirty="0"/>
              <a:t>2</a:t>
            </a:r>
            <a:r>
              <a:rPr lang="en-US" sz="3600" dirty="0"/>
              <a:t>S</a:t>
            </a:r>
            <a:r>
              <a:rPr lang="en-US" sz="3600" baseline="-25000" dirty="0"/>
              <a:t>7 </a:t>
            </a:r>
            <a:r>
              <a:rPr lang="en-US" sz="2800" dirty="0">
                <a:solidFill>
                  <a:srgbClr val="00B050"/>
                </a:solidFill>
              </a:rPr>
              <a:t>manganese (VII) sulfide</a:t>
            </a:r>
            <a:endParaRPr lang="en-US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NbI</a:t>
            </a:r>
            <a:r>
              <a:rPr lang="en-US" sz="3600" baseline="-25000" dirty="0"/>
              <a:t>5 </a:t>
            </a:r>
            <a:r>
              <a:rPr lang="en-US" sz="3600" dirty="0">
                <a:solidFill>
                  <a:srgbClr val="00B050"/>
                </a:solidFill>
              </a:rPr>
              <a:t>niobium (V) iodide</a:t>
            </a:r>
          </a:p>
          <a:p>
            <a:endParaRPr lang="en-US" sz="1400" dirty="0"/>
          </a:p>
          <a:p>
            <a:r>
              <a:rPr lang="en-US" sz="3600" dirty="0"/>
              <a:t>TiS</a:t>
            </a:r>
            <a:r>
              <a:rPr lang="en-US" sz="3600" baseline="-25000" dirty="0"/>
              <a:t>2 </a:t>
            </a:r>
            <a:r>
              <a:rPr lang="en-US" sz="3600" dirty="0">
                <a:solidFill>
                  <a:srgbClr val="00B050"/>
                </a:solidFill>
              </a:rPr>
              <a:t>titanium (IV) sulfide</a:t>
            </a:r>
            <a:endParaRPr lang="en-US" sz="3600" baseline="-25000" dirty="0">
              <a:solidFill>
                <a:srgbClr val="00B050"/>
              </a:solidFill>
            </a:endParaRPr>
          </a:p>
          <a:p>
            <a:endParaRPr lang="en-US" sz="1400" dirty="0"/>
          </a:p>
          <a:p>
            <a:r>
              <a:rPr lang="en-US" sz="3600" dirty="0" err="1"/>
              <a:t>TlP</a:t>
            </a:r>
            <a:r>
              <a:rPr lang="en-US" sz="36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thallium (III) phosphide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722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83" y="1822420"/>
            <a:ext cx="6001015" cy="4642176"/>
          </a:xfrm>
        </p:spPr>
        <p:txBody>
          <a:bodyPr>
            <a:normAutofit/>
          </a:bodyPr>
          <a:lstStyle/>
          <a:p>
            <a:r>
              <a:rPr lang="en-US" dirty="0"/>
              <a:t>Polyatomic ions are listed on </a:t>
            </a:r>
            <a:r>
              <a:rPr lang="en-US" b="1" dirty="0"/>
              <a:t>Table E</a:t>
            </a:r>
            <a:r>
              <a:rPr lang="en-US" dirty="0"/>
              <a:t> in your reference table. </a:t>
            </a:r>
          </a:p>
          <a:p>
            <a:endParaRPr lang="en-US" dirty="0"/>
          </a:p>
          <a:p>
            <a:r>
              <a:rPr lang="en-US" dirty="0"/>
              <a:t>They are treated as a unit and are usually not broken up into their elements. </a:t>
            </a:r>
          </a:p>
          <a:p>
            <a:endParaRPr lang="en-US" dirty="0"/>
          </a:p>
          <a:p>
            <a:r>
              <a:rPr lang="en-US" dirty="0"/>
              <a:t>When they are in an ionic compound, you don’t change their name, you leave them as they are.</a:t>
            </a:r>
          </a:p>
          <a:p>
            <a:endParaRPr lang="en-US" sz="900" dirty="0"/>
          </a:p>
          <a:p>
            <a:r>
              <a:rPr lang="en-US" dirty="0"/>
              <a:t>Ex.         LiNO</a:t>
            </a:r>
            <a:r>
              <a:rPr lang="en-US" baseline="-25000" dirty="0"/>
              <a:t>3</a:t>
            </a:r>
            <a:r>
              <a:rPr lang="en-US" dirty="0"/>
              <a:t> is lithium nitrate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548232B-C73A-4562-92C9-999A47828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180" r="1511" b="2014"/>
          <a:stretch/>
        </p:blipFill>
        <p:spPr>
          <a:xfrm>
            <a:off x="6190984" y="31422"/>
            <a:ext cx="6001016" cy="6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Compounds with 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53" y="1854319"/>
            <a:ext cx="11852694" cy="4555066"/>
          </a:xfrm>
        </p:spPr>
        <p:txBody>
          <a:bodyPr/>
          <a:lstStyle/>
          <a:p>
            <a:r>
              <a:rPr lang="en-US" dirty="0"/>
              <a:t>How do polyatomic ions change the way we name compounds and do the </a:t>
            </a:r>
            <a:r>
              <a:rPr lang="en-US" dirty="0" err="1"/>
              <a:t>criss</a:t>
            </a:r>
            <a:r>
              <a:rPr lang="en-US" dirty="0"/>
              <a:t> cross method?</a:t>
            </a:r>
          </a:p>
          <a:p>
            <a:r>
              <a:rPr lang="en-US" u="sng" dirty="0"/>
              <a:t>Steps</a:t>
            </a:r>
            <a:r>
              <a:rPr lang="en-US" dirty="0"/>
              <a:t>			Fr</a:t>
            </a:r>
            <a:r>
              <a:rPr lang="en-US" baseline="-25000" dirty="0"/>
              <a:t>2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			Mg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			FeCO</a:t>
            </a:r>
            <a:r>
              <a:rPr lang="en-US" baseline="-25000" dirty="0"/>
              <a:t>3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1s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Criss Cross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Charge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Check P.T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4CA718-D87C-445C-A0D7-FD88300675E1}"/>
                  </a:ext>
                </a:extLst>
              </p14:cNvPr>
              <p14:cNvContentPartPr/>
              <p14:nvPr/>
            </p14:nvContentPartPr>
            <p14:xfrm>
              <a:off x="119520" y="3227040"/>
              <a:ext cx="1458360" cy="299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4CA718-D87C-445C-A0D7-FD88300675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60" y="3217680"/>
                <a:ext cx="1477080" cy="30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032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5012268"/>
          </a:xfrm>
        </p:spPr>
        <p:txBody>
          <a:bodyPr numCol="2">
            <a:normAutofit/>
          </a:bodyPr>
          <a:lstStyle/>
          <a:p>
            <a:r>
              <a:rPr lang="en-US" sz="2800" dirty="0"/>
              <a:t>KNO</a:t>
            </a:r>
            <a:r>
              <a:rPr lang="en-US" sz="2800" baseline="-25000" dirty="0"/>
              <a:t>3</a:t>
            </a:r>
          </a:p>
          <a:p>
            <a:endParaRPr lang="en-US" sz="1800" dirty="0"/>
          </a:p>
          <a:p>
            <a:r>
              <a:rPr lang="en-US" sz="2800" dirty="0"/>
              <a:t>Rb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</a:t>
            </a:r>
          </a:p>
          <a:p>
            <a:endParaRPr lang="en-US" sz="1800" dirty="0"/>
          </a:p>
          <a:p>
            <a:r>
              <a:rPr lang="en-US" sz="2800" dirty="0"/>
              <a:t>Ca(ClO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</a:p>
          <a:p>
            <a:endParaRPr lang="en-US" sz="1800" dirty="0"/>
          </a:p>
          <a:p>
            <a:r>
              <a:rPr lang="en-US" sz="2800" dirty="0"/>
              <a:t>Cu(NO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</a:p>
          <a:p>
            <a:endParaRPr lang="en-US" sz="1800" dirty="0"/>
          </a:p>
          <a:p>
            <a:r>
              <a:rPr lang="en-US" sz="2800" dirty="0"/>
              <a:t>Li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</a:p>
          <a:p>
            <a:endParaRPr lang="en-US" sz="1800" dirty="0"/>
          </a:p>
          <a:p>
            <a:r>
              <a:rPr lang="en-US" sz="2800" dirty="0"/>
              <a:t>Na</a:t>
            </a:r>
            <a:r>
              <a:rPr lang="en-US" sz="2800" baseline="-25000" dirty="0"/>
              <a:t>3</a:t>
            </a:r>
            <a:r>
              <a:rPr lang="en-US" sz="2800" dirty="0"/>
              <a:t>PO</a:t>
            </a:r>
            <a:r>
              <a:rPr lang="en-US" sz="2800" baseline="-25000" dirty="0"/>
              <a:t>4</a:t>
            </a:r>
          </a:p>
          <a:p>
            <a:endParaRPr lang="en-US" sz="1800" dirty="0"/>
          </a:p>
          <a:p>
            <a:r>
              <a:rPr lang="en-US" sz="2800" dirty="0"/>
              <a:t>Al(OH)</a:t>
            </a:r>
            <a:r>
              <a:rPr lang="en-US" sz="2800" baseline="-25000" dirty="0"/>
              <a:t>3</a:t>
            </a:r>
          </a:p>
          <a:p>
            <a:endParaRPr lang="en-US" sz="1800" dirty="0"/>
          </a:p>
          <a:p>
            <a:r>
              <a:rPr lang="en-US" sz="2800" dirty="0"/>
              <a:t>NH</a:t>
            </a:r>
            <a:r>
              <a:rPr lang="en-US" sz="2800" baseline="-25000" dirty="0"/>
              <a:t>4</a:t>
            </a:r>
            <a:r>
              <a:rPr lang="en-US" sz="2800" dirty="0"/>
              <a:t>OH</a:t>
            </a:r>
          </a:p>
          <a:p>
            <a:endParaRPr lang="en-US" sz="1800" dirty="0"/>
          </a:p>
          <a:p>
            <a:r>
              <a:rPr lang="en-US" sz="2800" dirty="0"/>
              <a:t>FeSO</a:t>
            </a:r>
            <a:r>
              <a:rPr lang="en-US" sz="2800" baseline="-25000" dirty="0"/>
              <a:t>4</a:t>
            </a:r>
          </a:p>
          <a:p>
            <a:endParaRPr lang="en-US" sz="1800" dirty="0"/>
          </a:p>
          <a:p>
            <a:r>
              <a:rPr lang="en-US" sz="2800" dirty="0"/>
              <a:t>Ni(OH)</a:t>
            </a:r>
            <a:r>
              <a:rPr lang="en-US" sz="2800" baseline="-25000" dirty="0"/>
              <a:t>3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5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 is Bond, Chemical Bond.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chemical bond is formed when the nucleus of one atom pulls on the electrons of another.</a:t>
            </a:r>
          </a:p>
          <a:p>
            <a:endParaRPr lang="en-US" dirty="0"/>
          </a:p>
          <a:p>
            <a:r>
              <a:rPr lang="en-US" dirty="0"/>
              <a:t>The bond is formed by the transferring or sharing of electrons. There are 3 types of bonds:</a:t>
            </a:r>
          </a:p>
          <a:p>
            <a:endParaRPr lang="en-US" sz="500" dirty="0"/>
          </a:p>
          <a:p>
            <a:r>
              <a:rPr lang="en-US" dirty="0"/>
              <a:t>Ionic,  Covalent,  and metallic</a:t>
            </a:r>
          </a:p>
          <a:p>
            <a:endParaRPr lang="en-US" dirty="0"/>
          </a:p>
          <a:p>
            <a:r>
              <a:rPr lang="en-US" dirty="0"/>
              <a:t>The type of bond is determined by a value called the electronegativity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1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5012268"/>
          </a:xfrm>
        </p:spPr>
        <p:txBody>
          <a:bodyPr numCol="2">
            <a:normAutofit/>
          </a:bodyPr>
          <a:lstStyle/>
          <a:p>
            <a:r>
              <a:rPr lang="en-US" sz="2800" dirty="0"/>
              <a:t>KNO</a:t>
            </a:r>
            <a:r>
              <a:rPr lang="en-US" sz="2800" baseline="-25000" dirty="0"/>
              <a:t>3 </a:t>
            </a:r>
            <a:r>
              <a:rPr lang="en-US" sz="2800" dirty="0">
                <a:solidFill>
                  <a:srgbClr val="00B050"/>
                </a:solidFill>
              </a:rPr>
              <a:t>Potassium</a:t>
            </a:r>
            <a:r>
              <a:rPr lang="en-US" sz="2800" baseline="-250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nitrate</a:t>
            </a:r>
          </a:p>
          <a:p>
            <a:endParaRPr lang="en-US" sz="1800" dirty="0"/>
          </a:p>
          <a:p>
            <a:r>
              <a:rPr lang="en-US" sz="2800" dirty="0"/>
              <a:t>Rb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 </a:t>
            </a:r>
            <a:r>
              <a:rPr lang="en-US" sz="2800" dirty="0">
                <a:solidFill>
                  <a:srgbClr val="00B050"/>
                </a:solidFill>
              </a:rPr>
              <a:t>rubidium carbonate</a:t>
            </a:r>
          </a:p>
          <a:p>
            <a:endParaRPr lang="en-US" sz="1800" dirty="0"/>
          </a:p>
          <a:p>
            <a:r>
              <a:rPr lang="en-US" sz="2800" dirty="0"/>
              <a:t>Ca(ClO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 </a:t>
            </a:r>
            <a:r>
              <a:rPr lang="en-US" sz="2800" dirty="0">
                <a:solidFill>
                  <a:srgbClr val="00B050"/>
                </a:solidFill>
              </a:rPr>
              <a:t>calcium chlorate</a:t>
            </a:r>
          </a:p>
          <a:p>
            <a:endParaRPr lang="en-US" sz="1800" dirty="0"/>
          </a:p>
          <a:p>
            <a:r>
              <a:rPr lang="en-US" sz="2800" dirty="0"/>
              <a:t>Cu(NO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 </a:t>
            </a:r>
            <a:r>
              <a:rPr lang="en-US" sz="2800" dirty="0">
                <a:solidFill>
                  <a:srgbClr val="00B050"/>
                </a:solidFill>
              </a:rPr>
              <a:t>copper (II) nitrate</a:t>
            </a:r>
          </a:p>
          <a:p>
            <a:endParaRPr lang="en-US" sz="1800" dirty="0"/>
          </a:p>
          <a:p>
            <a:r>
              <a:rPr lang="en-US" sz="2800" dirty="0"/>
              <a:t>Li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 </a:t>
            </a:r>
            <a:r>
              <a:rPr lang="en-US" sz="2800" dirty="0">
                <a:solidFill>
                  <a:srgbClr val="00B050"/>
                </a:solidFill>
              </a:rPr>
              <a:t>lithium sulfate</a:t>
            </a:r>
          </a:p>
          <a:p>
            <a:endParaRPr lang="en-US" sz="1800" dirty="0"/>
          </a:p>
          <a:p>
            <a:r>
              <a:rPr lang="en-US" sz="2800" dirty="0"/>
              <a:t>Na</a:t>
            </a:r>
            <a:r>
              <a:rPr lang="en-US" sz="2800" baseline="-25000" dirty="0"/>
              <a:t>3</a:t>
            </a:r>
            <a:r>
              <a:rPr lang="en-US" sz="2800" dirty="0"/>
              <a:t>PO</a:t>
            </a:r>
            <a:r>
              <a:rPr lang="en-US" sz="2800" baseline="-25000" dirty="0"/>
              <a:t>4 </a:t>
            </a:r>
            <a:r>
              <a:rPr lang="en-US" sz="2800" dirty="0">
                <a:solidFill>
                  <a:srgbClr val="00B050"/>
                </a:solidFill>
              </a:rPr>
              <a:t>sodium phosphate</a:t>
            </a:r>
            <a:endParaRPr lang="en-US" sz="2800" baseline="-25000" dirty="0">
              <a:solidFill>
                <a:srgbClr val="00B050"/>
              </a:solidFill>
            </a:endParaRPr>
          </a:p>
          <a:p>
            <a:endParaRPr lang="en-US" sz="1800" dirty="0"/>
          </a:p>
          <a:p>
            <a:r>
              <a:rPr lang="en-US" sz="2800" dirty="0"/>
              <a:t>Al(OH)</a:t>
            </a:r>
            <a:r>
              <a:rPr lang="en-US" sz="2800" baseline="-25000" dirty="0"/>
              <a:t>3 </a:t>
            </a:r>
            <a:r>
              <a:rPr lang="en-US" sz="2800" dirty="0">
                <a:solidFill>
                  <a:srgbClr val="00B050"/>
                </a:solidFill>
              </a:rPr>
              <a:t>aluminum hydroxide</a:t>
            </a:r>
          </a:p>
          <a:p>
            <a:endParaRPr lang="en-US" sz="1800" dirty="0"/>
          </a:p>
          <a:p>
            <a:r>
              <a:rPr lang="en-US" sz="2800" dirty="0"/>
              <a:t>NH</a:t>
            </a:r>
            <a:r>
              <a:rPr lang="en-US" sz="2800" baseline="-25000" dirty="0"/>
              <a:t>4</a:t>
            </a:r>
            <a:r>
              <a:rPr lang="en-US" sz="2800" dirty="0"/>
              <a:t>OH </a:t>
            </a:r>
            <a:r>
              <a:rPr lang="en-US" sz="2800" dirty="0">
                <a:solidFill>
                  <a:srgbClr val="00B050"/>
                </a:solidFill>
              </a:rPr>
              <a:t>ammonium hydroxide</a:t>
            </a:r>
          </a:p>
          <a:p>
            <a:endParaRPr lang="en-US" sz="1800" dirty="0"/>
          </a:p>
          <a:p>
            <a:r>
              <a:rPr lang="en-US" sz="2800" dirty="0"/>
              <a:t>FeSO</a:t>
            </a:r>
            <a:r>
              <a:rPr lang="en-US" sz="2800" baseline="-25000" dirty="0"/>
              <a:t>4 </a:t>
            </a:r>
            <a:r>
              <a:rPr lang="en-US" sz="2800" dirty="0">
                <a:solidFill>
                  <a:srgbClr val="00B050"/>
                </a:solidFill>
              </a:rPr>
              <a:t>iron (II) sulfate</a:t>
            </a:r>
            <a:endParaRPr lang="en-US" sz="2800" baseline="-25000" dirty="0">
              <a:solidFill>
                <a:srgbClr val="00B050"/>
              </a:solidFill>
            </a:endParaRPr>
          </a:p>
          <a:p>
            <a:endParaRPr lang="en-US" sz="1800" dirty="0"/>
          </a:p>
          <a:p>
            <a:r>
              <a:rPr lang="en-US" sz="2800" dirty="0"/>
              <a:t>Ni(OH)</a:t>
            </a:r>
            <a:r>
              <a:rPr lang="en-US" sz="2800" baseline="-25000" dirty="0"/>
              <a:t>3 </a:t>
            </a:r>
            <a:r>
              <a:rPr lang="en-US" sz="2800" dirty="0">
                <a:solidFill>
                  <a:srgbClr val="00B050"/>
                </a:solidFill>
              </a:rPr>
              <a:t>nickel (III) hydroxide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638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Backwards!!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53" y="1854319"/>
            <a:ext cx="11852694" cy="4555066"/>
          </a:xfrm>
        </p:spPr>
        <p:txBody>
          <a:bodyPr>
            <a:normAutofit/>
          </a:bodyPr>
          <a:lstStyle/>
          <a:p>
            <a:r>
              <a:rPr lang="en-US" dirty="0"/>
              <a:t>How do we reverse the </a:t>
            </a:r>
            <a:r>
              <a:rPr lang="en-US" dirty="0" err="1"/>
              <a:t>criss</a:t>
            </a:r>
            <a:r>
              <a:rPr lang="en-US" dirty="0"/>
              <a:t> cross method to get a formula from a name?</a:t>
            </a:r>
          </a:p>
          <a:p>
            <a:r>
              <a:rPr lang="en-US" u="sng" dirty="0"/>
              <a:t>Steps</a:t>
            </a:r>
            <a:r>
              <a:rPr lang="en-US" dirty="0"/>
              <a:t>		   calcium bromide       iron (III) nitrate       barium sulfide       aluminum phosphate</a:t>
            </a:r>
            <a:endParaRPr lang="en-US" baseline="-25000" dirty="0"/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1s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Criss Cross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Charge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Check P.T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4CA718-D87C-445C-A0D7-FD88300675E1}"/>
                  </a:ext>
                </a:extLst>
              </p14:cNvPr>
              <p14:cNvContentPartPr/>
              <p14:nvPr/>
            </p14:nvContentPartPr>
            <p14:xfrm>
              <a:off x="119520" y="3227040"/>
              <a:ext cx="1458360" cy="299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4CA718-D87C-445C-A0D7-FD88300675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60" y="3217680"/>
                <a:ext cx="1477080" cy="30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17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Backwards!!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53" y="1854319"/>
            <a:ext cx="11852694" cy="4555066"/>
          </a:xfrm>
        </p:spPr>
        <p:txBody>
          <a:bodyPr>
            <a:normAutofit/>
          </a:bodyPr>
          <a:lstStyle/>
          <a:p>
            <a:r>
              <a:rPr lang="en-US" dirty="0"/>
              <a:t>How do we reverse the </a:t>
            </a:r>
            <a:r>
              <a:rPr lang="en-US" dirty="0" err="1"/>
              <a:t>criss</a:t>
            </a:r>
            <a:r>
              <a:rPr lang="en-US" dirty="0"/>
              <a:t> cross method to get a formula from a name?</a:t>
            </a:r>
          </a:p>
          <a:p>
            <a:r>
              <a:rPr lang="en-US" u="sng" dirty="0"/>
              <a:t>Steps</a:t>
            </a:r>
            <a:r>
              <a:rPr lang="en-US" dirty="0"/>
              <a:t>		   calcium bromide       iron (III) nitrate       barium sulfide       aluminum phosphate</a:t>
            </a:r>
            <a:endParaRPr lang="en-US" baseline="-25000" dirty="0"/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Name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Check PT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Charge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Criss Cross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Assign 1s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73B6A2-166D-4478-978A-F767FA0A4D6E}"/>
                  </a:ext>
                </a:extLst>
              </p14:cNvPr>
              <p14:cNvContentPartPr/>
              <p14:nvPr/>
            </p14:nvContentPartPr>
            <p14:xfrm>
              <a:off x="125280" y="3193560"/>
              <a:ext cx="1719360" cy="300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73B6A2-166D-4478-978A-F767FA0A4D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20" y="3184200"/>
                <a:ext cx="1738080" cy="30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08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Backwards!!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53" y="1854319"/>
            <a:ext cx="11852694" cy="4555066"/>
          </a:xfrm>
        </p:spPr>
        <p:txBody>
          <a:bodyPr>
            <a:normAutofit/>
          </a:bodyPr>
          <a:lstStyle/>
          <a:p>
            <a:r>
              <a:rPr lang="en-US" dirty="0"/>
              <a:t>How do we reverse the </a:t>
            </a:r>
            <a:r>
              <a:rPr lang="en-US" dirty="0" err="1"/>
              <a:t>criss</a:t>
            </a:r>
            <a:r>
              <a:rPr lang="en-US" dirty="0"/>
              <a:t> cross method to get a formula from a name?</a:t>
            </a:r>
          </a:p>
          <a:p>
            <a:r>
              <a:rPr lang="en-US" u="sng" dirty="0"/>
              <a:t>Steps</a:t>
            </a:r>
            <a:r>
              <a:rPr lang="en-US" dirty="0"/>
              <a:t>		   calcium bromide       iron (III) nitrate       barium sulfide       aluminum phosphate</a:t>
            </a:r>
            <a:endParaRPr lang="en-US" baseline="-25000" dirty="0"/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Find Ions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strike="sngStrike" dirty="0"/>
              <a:t>Check PT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strike="sngStrike" dirty="0"/>
              <a:t>Assign Charge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Criss Cross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dirty="0"/>
              <a:t>Reduce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73B6A2-166D-4478-978A-F767FA0A4D6E}"/>
                  </a:ext>
                </a:extLst>
              </p14:cNvPr>
              <p14:cNvContentPartPr/>
              <p14:nvPr/>
            </p14:nvContentPartPr>
            <p14:xfrm>
              <a:off x="125280" y="3193560"/>
              <a:ext cx="1719360" cy="300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73B6A2-166D-4478-978A-F767FA0A4D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20" y="3184200"/>
                <a:ext cx="1738080" cy="30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088F02-AEC6-4D53-B291-705E2B6E32AB}"/>
                  </a:ext>
                </a:extLst>
              </p14:cNvPr>
              <p14:cNvContentPartPr/>
              <p14:nvPr/>
            </p14:nvContentPartPr>
            <p14:xfrm>
              <a:off x="259560" y="3202560"/>
              <a:ext cx="1070280" cy="8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088F02-AEC6-4D53-B291-705E2B6E32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200" y="3193200"/>
                <a:ext cx="1089000" cy="1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105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Backwards!!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Lithium chloride</a:t>
            </a:r>
          </a:p>
          <a:p>
            <a:r>
              <a:rPr lang="en-US" dirty="0"/>
              <a:t>Beryllium sulfide</a:t>
            </a:r>
          </a:p>
          <a:p>
            <a:r>
              <a:rPr lang="en-US" dirty="0"/>
              <a:t>Boron chloride</a:t>
            </a:r>
          </a:p>
          <a:p>
            <a:r>
              <a:rPr lang="en-US" dirty="0"/>
              <a:t>Copper (II) Nitrate</a:t>
            </a:r>
          </a:p>
          <a:p>
            <a:r>
              <a:rPr lang="en-US" dirty="0"/>
              <a:t>Lead (IV) iodide</a:t>
            </a:r>
          </a:p>
          <a:p>
            <a:r>
              <a:rPr lang="en-US" dirty="0"/>
              <a:t>Aluminum oxide</a:t>
            </a:r>
          </a:p>
          <a:p>
            <a:r>
              <a:rPr lang="en-US" dirty="0"/>
              <a:t>Chromium (VI) phosphide</a:t>
            </a:r>
          </a:p>
          <a:p>
            <a:r>
              <a:rPr lang="en-US" dirty="0"/>
              <a:t>Tin (IV) oxide</a:t>
            </a:r>
          </a:p>
          <a:p>
            <a:r>
              <a:rPr lang="en-US" dirty="0"/>
              <a:t>Iron (II) bromide</a:t>
            </a:r>
          </a:p>
          <a:p>
            <a:r>
              <a:rPr lang="en-US" dirty="0"/>
              <a:t>Sodium bromide</a:t>
            </a:r>
          </a:p>
          <a:p>
            <a:r>
              <a:rPr lang="en-US" dirty="0"/>
              <a:t>Aluminum fluoride</a:t>
            </a:r>
          </a:p>
          <a:p>
            <a:r>
              <a:rPr lang="en-US" dirty="0"/>
              <a:t>Copper (II) oxide</a:t>
            </a:r>
          </a:p>
          <a:p>
            <a:r>
              <a:rPr lang="en-US" dirty="0"/>
              <a:t>Manganese (IV) sulfide</a:t>
            </a:r>
          </a:p>
          <a:p>
            <a:r>
              <a:rPr lang="en-US" dirty="0"/>
              <a:t>Iron (III) sulfate</a:t>
            </a:r>
          </a:p>
          <a:p>
            <a:r>
              <a:rPr lang="en-US" dirty="0"/>
              <a:t>Sodium fluoride</a:t>
            </a:r>
          </a:p>
          <a:p>
            <a:r>
              <a:rPr lang="en-US" dirty="0"/>
              <a:t>Copper (II) chloride</a:t>
            </a:r>
          </a:p>
        </p:txBody>
      </p:sp>
    </p:spTree>
    <p:extLst>
      <p:ext uri="{BB962C8B-B14F-4D97-AF65-F5344CB8AC3E}">
        <p14:creationId xmlns:p14="http://schemas.microsoft.com/office/powerpoint/2010/main" val="389067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Backwards!!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Lithium chloride </a:t>
            </a:r>
            <a:r>
              <a:rPr lang="en-US" dirty="0" err="1">
                <a:solidFill>
                  <a:srgbClr val="00B050"/>
                </a:solidFill>
              </a:rPr>
              <a:t>LiCl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Beryllium sulfide </a:t>
            </a:r>
            <a:r>
              <a:rPr lang="en-US" dirty="0" err="1">
                <a:solidFill>
                  <a:srgbClr val="00B050"/>
                </a:solidFill>
              </a:rPr>
              <a:t>BeS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Boron chloride </a:t>
            </a:r>
            <a:r>
              <a:rPr lang="en-US" dirty="0">
                <a:solidFill>
                  <a:srgbClr val="00B050"/>
                </a:solidFill>
              </a:rPr>
              <a:t>BCl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</a:p>
          <a:p>
            <a:r>
              <a:rPr lang="en-US" dirty="0"/>
              <a:t>Copper (II) Nitrate </a:t>
            </a:r>
            <a:r>
              <a:rPr lang="en-US" dirty="0">
                <a:solidFill>
                  <a:srgbClr val="00B050"/>
                </a:solidFill>
              </a:rPr>
              <a:t>Cu(NO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  <a:p>
            <a:r>
              <a:rPr lang="en-US" dirty="0"/>
              <a:t>Lead (IV) iodide </a:t>
            </a:r>
            <a:r>
              <a:rPr lang="en-US" dirty="0">
                <a:solidFill>
                  <a:srgbClr val="00B050"/>
                </a:solidFill>
              </a:rPr>
              <a:t>PbI</a:t>
            </a:r>
            <a:r>
              <a:rPr lang="en-US" baseline="-25000" dirty="0">
                <a:solidFill>
                  <a:srgbClr val="00B050"/>
                </a:solidFill>
              </a:rPr>
              <a:t>4</a:t>
            </a:r>
          </a:p>
          <a:p>
            <a:r>
              <a:rPr lang="en-US" dirty="0"/>
              <a:t>Aluminum oxide </a:t>
            </a:r>
            <a:r>
              <a:rPr lang="en-US" dirty="0">
                <a:solidFill>
                  <a:srgbClr val="00B050"/>
                </a:solidFill>
              </a:rPr>
              <a:t>Al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</a:p>
          <a:p>
            <a:r>
              <a:rPr lang="en-US" dirty="0"/>
              <a:t>Chromium (VI) phosphide </a:t>
            </a:r>
            <a:r>
              <a:rPr lang="en-US" dirty="0">
                <a:solidFill>
                  <a:srgbClr val="00B050"/>
                </a:solidFill>
              </a:rPr>
              <a:t>CrP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  <a:p>
            <a:r>
              <a:rPr lang="en-US" dirty="0"/>
              <a:t>Tin (IV) oxide </a:t>
            </a:r>
            <a:r>
              <a:rPr lang="en-US" dirty="0">
                <a:solidFill>
                  <a:srgbClr val="00B050"/>
                </a:solidFill>
              </a:rPr>
              <a:t>SnO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  <a:p>
            <a:r>
              <a:rPr lang="en-US" dirty="0"/>
              <a:t>Iron (II) bromide  </a:t>
            </a:r>
            <a:r>
              <a:rPr lang="en-US" dirty="0">
                <a:solidFill>
                  <a:srgbClr val="00B050"/>
                </a:solidFill>
              </a:rPr>
              <a:t>FeBr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  <a:p>
            <a:r>
              <a:rPr lang="en-US" dirty="0"/>
              <a:t>Sodium bromide </a:t>
            </a:r>
            <a:r>
              <a:rPr lang="en-US" dirty="0" err="1">
                <a:solidFill>
                  <a:srgbClr val="00B050"/>
                </a:solidFill>
              </a:rPr>
              <a:t>NaBr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Aluminum fluoride </a:t>
            </a:r>
            <a:r>
              <a:rPr lang="en-US" dirty="0">
                <a:solidFill>
                  <a:srgbClr val="00B050"/>
                </a:solidFill>
              </a:rPr>
              <a:t>AlF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</a:p>
          <a:p>
            <a:r>
              <a:rPr lang="en-US" dirty="0"/>
              <a:t>Copper (II) oxide </a:t>
            </a:r>
            <a:r>
              <a:rPr lang="en-US" dirty="0" err="1">
                <a:solidFill>
                  <a:srgbClr val="00B050"/>
                </a:solidFill>
              </a:rPr>
              <a:t>CuO</a:t>
            </a:r>
            <a:endParaRPr lang="en-US" baseline="-25000" dirty="0">
              <a:solidFill>
                <a:srgbClr val="00B050"/>
              </a:solidFill>
            </a:endParaRPr>
          </a:p>
          <a:p>
            <a:r>
              <a:rPr lang="en-US" dirty="0"/>
              <a:t>Manganese (IV) sulfide </a:t>
            </a:r>
            <a:r>
              <a:rPr lang="en-US" dirty="0">
                <a:solidFill>
                  <a:srgbClr val="00B050"/>
                </a:solidFill>
              </a:rPr>
              <a:t>MnS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  <a:p>
            <a:r>
              <a:rPr lang="en-US" dirty="0"/>
              <a:t>Iron (III) sulfate </a:t>
            </a:r>
            <a:r>
              <a:rPr lang="en-US" dirty="0">
                <a:solidFill>
                  <a:srgbClr val="00B050"/>
                </a:solidFill>
              </a:rPr>
              <a:t>Fe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(SO</a:t>
            </a:r>
            <a:r>
              <a:rPr lang="en-US" baseline="-25000" dirty="0">
                <a:solidFill>
                  <a:srgbClr val="00B050"/>
                </a:solidFill>
              </a:rPr>
              <a:t>4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</a:p>
          <a:p>
            <a:r>
              <a:rPr lang="en-US" dirty="0"/>
              <a:t>Sodium fluoride </a:t>
            </a:r>
            <a:r>
              <a:rPr lang="en-US" dirty="0" err="1">
                <a:solidFill>
                  <a:srgbClr val="00B050"/>
                </a:solidFill>
              </a:rPr>
              <a:t>NaF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Copper (II) chloride </a:t>
            </a:r>
            <a:r>
              <a:rPr lang="en-US" dirty="0">
                <a:solidFill>
                  <a:srgbClr val="00B050"/>
                </a:solidFill>
              </a:rPr>
              <a:t>CuCl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262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bonds (nonmetal + nonmetal)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66" y="1845734"/>
            <a:ext cx="11291068" cy="4023360"/>
          </a:xfrm>
        </p:spPr>
        <p:txBody>
          <a:bodyPr/>
          <a:lstStyle/>
          <a:p>
            <a:r>
              <a:rPr lang="en-US" dirty="0"/>
              <a:t>When the electronegativity difference is less than 2, that means that the bond is covalent. The atoms share the electrons between them, and DON’T become ions</a:t>
            </a:r>
          </a:p>
          <a:p>
            <a:endParaRPr lang="en-US" sz="500" dirty="0"/>
          </a:p>
          <a:p>
            <a:r>
              <a:rPr lang="en-US" dirty="0"/>
              <a:t>Some common chemicals are covalently bonded:</a:t>
            </a:r>
          </a:p>
          <a:p>
            <a:endParaRPr lang="en-US" sz="100" dirty="0"/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		CH</a:t>
            </a:r>
            <a:r>
              <a:rPr lang="en-US" baseline="-25000" dirty="0"/>
              <a:t>4</a:t>
            </a:r>
            <a:r>
              <a:rPr lang="en-US" dirty="0"/>
              <a:t>		NH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7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covalent compound is made, it gains new properties, because it is a new substance.</a:t>
            </a:r>
          </a:p>
          <a:p>
            <a:endParaRPr lang="en-US" dirty="0"/>
          </a:p>
          <a:p>
            <a:r>
              <a:rPr lang="en-US" dirty="0"/>
              <a:t>Many covalent substances have these properties:</a:t>
            </a:r>
          </a:p>
          <a:p>
            <a:r>
              <a:rPr lang="en-US" dirty="0"/>
              <a:t>Soft</a:t>
            </a:r>
          </a:p>
          <a:p>
            <a:r>
              <a:rPr lang="en-US" dirty="0"/>
              <a:t>Low melting/boiling points</a:t>
            </a:r>
          </a:p>
          <a:p>
            <a:r>
              <a:rPr lang="en-US" dirty="0"/>
              <a:t>Poor conductors of heat and electricity</a:t>
            </a:r>
          </a:p>
        </p:txBody>
      </p:sp>
    </p:spTree>
    <p:extLst>
      <p:ext uri="{BB962C8B-B14F-4D97-AF65-F5344CB8AC3E}">
        <p14:creationId xmlns:p14="http://schemas.microsoft.com/office/powerpoint/2010/main" val="3701545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Structures of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528190"/>
          </a:xfrm>
        </p:spPr>
        <p:txBody>
          <a:bodyPr numCol="4">
            <a:normAutofit/>
          </a:bodyPr>
          <a:lstStyle/>
          <a:p>
            <a:pPr algn="ctr"/>
            <a:r>
              <a:rPr lang="en-US" dirty="0"/>
              <a:t>NH</a:t>
            </a:r>
            <a:r>
              <a:rPr lang="en-US" baseline="-25000" dirty="0"/>
              <a:t>3</a:t>
            </a:r>
          </a:p>
          <a:p>
            <a:pPr algn="ctr"/>
            <a:r>
              <a:rPr lang="en-US" dirty="0" err="1"/>
              <a:t>HCl</a:t>
            </a:r>
            <a:endParaRPr lang="en-US" baseline="-25000" dirty="0"/>
          </a:p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CH</a:t>
            </a:r>
            <a:r>
              <a:rPr lang="en-US" baseline="-250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494" y="3244362"/>
            <a:ext cx="10549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the </a:t>
            </a:r>
            <a:r>
              <a:rPr lang="en-US" sz="2400" dirty="0" err="1"/>
              <a:t>lewis</a:t>
            </a:r>
            <a:r>
              <a:rPr lang="en-US" sz="2400" dirty="0"/>
              <a:t> dot structure of each atom in the molecule </a:t>
            </a:r>
          </a:p>
          <a:p>
            <a:r>
              <a:rPr lang="en-US" sz="2400" dirty="0"/>
              <a:t>(for example, NH</a:t>
            </a:r>
            <a:r>
              <a:rPr lang="en-US" sz="2400" baseline="-25000" dirty="0"/>
              <a:t>3</a:t>
            </a:r>
            <a:r>
              <a:rPr lang="en-US" sz="2400" dirty="0"/>
              <a:t> has 1 N and 3 H’s)</a:t>
            </a:r>
          </a:p>
          <a:p>
            <a:endParaRPr lang="en-US" sz="2400" dirty="0"/>
          </a:p>
          <a:p>
            <a:r>
              <a:rPr lang="en-US" sz="2400" dirty="0"/>
              <a:t>Then, find how the atoms would fit together to make each one look like a noble gas</a:t>
            </a:r>
          </a:p>
          <a:p>
            <a:r>
              <a:rPr lang="en-US" sz="2400" dirty="0"/>
              <a:t>(N wants 8 electrons surrounding it, H wants 2 electrons surrounding it)</a:t>
            </a:r>
          </a:p>
        </p:txBody>
      </p:sp>
    </p:spTree>
    <p:extLst>
      <p:ext uri="{BB962C8B-B14F-4D97-AF65-F5344CB8AC3E}">
        <p14:creationId xmlns:p14="http://schemas.microsoft.com/office/powerpoint/2010/main" val="853599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Structures of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528190"/>
          </a:xfrm>
        </p:spPr>
        <p:txBody>
          <a:bodyPr numCol="4">
            <a:normAutofit/>
          </a:bodyPr>
          <a:lstStyle/>
          <a:p>
            <a:pPr algn="ctr"/>
            <a:r>
              <a:rPr lang="en-US" dirty="0"/>
              <a:t>NH</a:t>
            </a:r>
            <a:r>
              <a:rPr lang="en-US" baseline="-25000" dirty="0"/>
              <a:t>3</a:t>
            </a:r>
          </a:p>
          <a:p>
            <a:pPr algn="ctr"/>
            <a:r>
              <a:rPr lang="en-US" dirty="0" err="1"/>
              <a:t>HCl</a:t>
            </a:r>
            <a:endParaRPr lang="en-US" baseline="-25000" dirty="0"/>
          </a:p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CH</a:t>
            </a:r>
            <a:r>
              <a:rPr lang="en-US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481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Electronegativity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already talked about electronegativity before, during our discussion of atomic trends.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electronegativity?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electronegativity difference between two atoms?</a:t>
            </a:r>
          </a:p>
        </p:txBody>
      </p:sp>
    </p:spTree>
    <p:extLst>
      <p:ext uri="{BB962C8B-B14F-4D97-AF65-F5344CB8AC3E}">
        <p14:creationId xmlns:p14="http://schemas.microsoft.com/office/powerpoint/2010/main" val="163042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AF7D-CBA1-4DCA-9E41-B4E4C444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93CA-11C0-4254-B204-C1C87E3F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</a:t>
            </a:r>
            <a:r>
              <a:rPr lang="en-US" sz="4400" baseline="-25000" dirty="0"/>
              <a:t>2</a:t>
            </a:r>
            <a:r>
              <a:rPr lang="en-US" sz="4400" dirty="0"/>
              <a:t>Br</a:t>
            </a:r>
            <a:r>
              <a:rPr lang="en-US" sz="4400" baseline="-25000" dirty="0"/>
              <a:t>2</a:t>
            </a:r>
          </a:p>
          <a:p>
            <a:r>
              <a:rPr lang="en-US" sz="4400" dirty="0"/>
              <a:t>H</a:t>
            </a:r>
            <a:r>
              <a:rPr lang="en-US" sz="4400" baseline="-25000" dirty="0"/>
              <a:t>2</a:t>
            </a:r>
            <a:r>
              <a:rPr lang="en-US" sz="4400" dirty="0"/>
              <a:t>S</a:t>
            </a:r>
          </a:p>
          <a:p>
            <a:r>
              <a:rPr lang="en-US" sz="4400" dirty="0"/>
              <a:t>C</a:t>
            </a:r>
            <a:r>
              <a:rPr lang="en-US" sz="4400" baseline="-25000" dirty="0"/>
              <a:t>2</a:t>
            </a:r>
            <a:r>
              <a:rPr lang="en-US" sz="4400" dirty="0"/>
              <a:t>H</a:t>
            </a:r>
            <a:r>
              <a:rPr lang="en-US" sz="4400" baseline="-25000" dirty="0"/>
              <a:t>6</a:t>
            </a:r>
          </a:p>
          <a:p>
            <a:r>
              <a:rPr lang="en-US" sz="4400" dirty="0" err="1"/>
              <a:t>CClBrFI</a:t>
            </a:r>
            <a:r>
              <a:rPr lang="en-US" sz="4400" dirty="0"/>
              <a:t> (C , Cl, Br, F, then I)</a:t>
            </a:r>
          </a:p>
          <a:p>
            <a:r>
              <a:rPr lang="en-US" sz="4400" dirty="0"/>
              <a:t>CH</a:t>
            </a:r>
            <a:r>
              <a:rPr lang="en-US" sz="4400" baseline="-25000" dirty="0"/>
              <a:t>2</a:t>
            </a:r>
            <a:r>
              <a:rPr lang="en-US" sz="44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57219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AF7D-CBA1-4DCA-9E41-B4E4C444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and Triple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93CA-11C0-4254-B204-C1C87E3F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82443"/>
            <a:ext cx="10058400" cy="4865309"/>
          </a:xfrm>
        </p:spPr>
        <p:txBody>
          <a:bodyPr>
            <a:normAutofit/>
          </a:bodyPr>
          <a:lstStyle/>
          <a:p>
            <a:r>
              <a:rPr lang="en-US" sz="4400" dirty="0"/>
              <a:t>C</a:t>
            </a:r>
            <a:r>
              <a:rPr lang="en-US" sz="4400" baseline="-25000" dirty="0"/>
              <a:t>2</a:t>
            </a:r>
            <a:r>
              <a:rPr lang="en-US" sz="4400" dirty="0"/>
              <a:t>H</a:t>
            </a:r>
            <a:r>
              <a:rPr lang="en-US" sz="4400" baseline="-25000" dirty="0"/>
              <a:t>4</a:t>
            </a:r>
          </a:p>
          <a:p>
            <a:r>
              <a:rPr lang="en-US" sz="4400" dirty="0"/>
              <a:t>C</a:t>
            </a:r>
            <a:r>
              <a:rPr lang="en-US" sz="4400" baseline="-25000" dirty="0"/>
              <a:t>2</a:t>
            </a:r>
            <a:r>
              <a:rPr lang="en-US" sz="4400" dirty="0"/>
              <a:t>H</a:t>
            </a:r>
            <a:r>
              <a:rPr lang="en-US" sz="4400" baseline="-25000" dirty="0"/>
              <a:t>2</a:t>
            </a:r>
            <a:endParaRPr lang="en-US" sz="4400" dirty="0"/>
          </a:p>
          <a:p>
            <a:r>
              <a:rPr lang="en-US" sz="4400" dirty="0"/>
              <a:t>N</a:t>
            </a:r>
            <a:r>
              <a:rPr lang="en-US" sz="4400" baseline="-25000" dirty="0"/>
              <a:t>2</a:t>
            </a:r>
          </a:p>
          <a:p>
            <a:r>
              <a:rPr lang="en-US" sz="4400" dirty="0"/>
              <a:t>O</a:t>
            </a:r>
            <a:r>
              <a:rPr lang="en-US" sz="4400" baseline="-25000" dirty="0"/>
              <a:t>2</a:t>
            </a:r>
          </a:p>
          <a:p>
            <a:r>
              <a:rPr lang="en-US" sz="4400" dirty="0"/>
              <a:t>C</a:t>
            </a:r>
            <a:r>
              <a:rPr lang="en-US" sz="4400" baseline="-25000" dirty="0"/>
              <a:t>3</a:t>
            </a:r>
            <a:r>
              <a:rPr lang="en-US" sz="4400" dirty="0"/>
              <a:t>H</a:t>
            </a:r>
            <a:r>
              <a:rPr lang="en-US" sz="4400" baseline="-25000" dirty="0"/>
              <a:t>4    </a:t>
            </a:r>
            <a:r>
              <a:rPr lang="en-US" sz="3600" dirty="0"/>
              <a:t>(There are 2 correct answers here!)</a:t>
            </a:r>
          </a:p>
          <a:p>
            <a:r>
              <a:rPr lang="en-US" sz="4400" dirty="0"/>
              <a:t>CO</a:t>
            </a:r>
            <a:r>
              <a:rPr lang="en-US" sz="4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2707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form when atoms are covalently bonded in one big network.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substances don’t have separate particles, they are one big molecule.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diamond is a network solid, made of carbon atoms all bonded to each other. Each diamond is one molecule.</a:t>
            </a:r>
          </a:p>
        </p:txBody>
      </p:sp>
    </p:spTree>
    <p:extLst>
      <p:ext uri="{BB962C8B-B14F-4D97-AF65-F5344CB8AC3E}">
        <p14:creationId xmlns:p14="http://schemas.microsoft.com/office/powerpoint/2010/main" val="857291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34" y="1845734"/>
            <a:ext cx="11024558" cy="4023360"/>
          </a:xfrm>
        </p:spPr>
        <p:txBody>
          <a:bodyPr/>
          <a:lstStyle/>
          <a:p>
            <a:r>
              <a:rPr lang="en-US" dirty="0"/>
              <a:t>Non-polar covalent – electrons between the atoms are shared equally</a:t>
            </a:r>
          </a:p>
          <a:p>
            <a:endParaRPr lang="en-US" sz="900" dirty="0"/>
          </a:p>
          <a:p>
            <a:pPr lvl="1"/>
            <a:r>
              <a:rPr lang="en-US" sz="2400" dirty="0"/>
              <a:t>Common non-polar covalent molecules (the diatomic molecules): Br</a:t>
            </a:r>
            <a:r>
              <a:rPr lang="en-US" sz="2400" baseline="-25000" dirty="0"/>
              <a:t>2</a:t>
            </a:r>
            <a:r>
              <a:rPr lang="en-US" sz="2400" dirty="0"/>
              <a:t> I</a:t>
            </a:r>
            <a:r>
              <a:rPr lang="en-US" sz="2400" baseline="-25000" dirty="0"/>
              <a:t>2</a:t>
            </a:r>
            <a:r>
              <a:rPr lang="en-US" sz="2400" dirty="0"/>
              <a:t> N</a:t>
            </a:r>
            <a:r>
              <a:rPr lang="en-US" sz="2400" baseline="-25000" dirty="0"/>
              <a:t>2</a:t>
            </a:r>
            <a:r>
              <a:rPr lang="en-US" sz="2400" dirty="0"/>
              <a:t> Cl</a:t>
            </a:r>
            <a:r>
              <a:rPr lang="en-US" sz="2400" baseline="-25000" dirty="0"/>
              <a:t>2</a:t>
            </a:r>
            <a:r>
              <a:rPr lang="en-US" sz="2400" dirty="0"/>
              <a:t> H</a:t>
            </a:r>
            <a:r>
              <a:rPr lang="en-US" sz="2400" baseline="-25000" dirty="0"/>
              <a:t>2</a:t>
            </a:r>
            <a:r>
              <a:rPr lang="en-US" sz="2400" dirty="0"/>
              <a:t> O</a:t>
            </a:r>
            <a:r>
              <a:rPr lang="en-US" sz="2400" baseline="-25000" dirty="0"/>
              <a:t>2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Polar covalent – electrons between the atoms are NOT shared equally.</a:t>
            </a:r>
          </a:p>
          <a:p>
            <a:pPr lvl="1"/>
            <a:endParaRPr lang="en-US" sz="900" dirty="0"/>
          </a:p>
          <a:p>
            <a:pPr lvl="1"/>
            <a:r>
              <a:rPr lang="en-US" sz="2400" dirty="0"/>
              <a:t>Almost everything else has bonds that are slightly polar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33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NH</a:t>
            </a:r>
            <a:r>
              <a:rPr lang="en-US" sz="2800" baseline="-25000" dirty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AB8BDE-2E34-48B1-9110-38312E864F65}"/>
                  </a:ext>
                </a:extLst>
              </p14:cNvPr>
              <p14:cNvContentPartPr/>
              <p14:nvPr/>
            </p14:nvContentPartPr>
            <p14:xfrm>
              <a:off x="5126040" y="3752640"/>
              <a:ext cx="1414800" cy="129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AB8BDE-2E34-48B1-9110-38312E864F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6680" y="3743280"/>
                <a:ext cx="1433520" cy="13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176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NH</a:t>
            </a:r>
            <a:r>
              <a:rPr lang="en-US" sz="2800" baseline="-25000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62377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BA8E90-38F7-4D62-A34C-7CA2C38F3FD5}"/>
                  </a:ext>
                </a:extLst>
              </p14:cNvPr>
              <p14:cNvContentPartPr/>
              <p14:nvPr/>
            </p14:nvContentPartPr>
            <p14:xfrm>
              <a:off x="5126040" y="3752640"/>
              <a:ext cx="1414800" cy="129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BA8E90-38F7-4D62-A34C-7CA2C38F3F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6680" y="3743280"/>
                <a:ext cx="1433520" cy="13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027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F172FA-D32F-4330-8B6E-7FBA9BBD8156}"/>
                  </a:ext>
                </a:extLst>
              </p14:cNvPr>
              <p14:cNvContentPartPr/>
              <p14:nvPr/>
            </p14:nvContentPartPr>
            <p14:xfrm>
              <a:off x="5157000" y="3376800"/>
              <a:ext cx="1388880" cy="19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F172FA-D32F-4330-8B6E-7FBA9BBD81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7640" y="3367440"/>
                <a:ext cx="1407600" cy="19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02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32856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D1B665-AE6B-4F38-8364-3C8887918F92}"/>
                  </a:ext>
                </a:extLst>
              </p14:cNvPr>
              <p14:cNvContentPartPr/>
              <p14:nvPr/>
            </p14:nvContentPartPr>
            <p14:xfrm>
              <a:off x="5157000" y="3376800"/>
              <a:ext cx="1388880" cy="191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D1B665-AE6B-4F38-8364-3C8887918F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7640" y="3367440"/>
                <a:ext cx="1407600" cy="19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517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Cl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502209-8F3A-4C57-A718-1994CDA800D0}"/>
                  </a:ext>
                </a:extLst>
              </p14:cNvPr>
              <p14:cNvContentPartPr/>
              <p14:nvPr/>
            </p14:nvContentPartPr>
            <p14:xfrm>
              <a:off x="5174280" y="3945240"/>
              <a:ext cx="1612800" cy="162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502209-8F3A-4C57-A718-1994CDA800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4920" y="3935880"/>
                <a:ext cx="1631520" cy="16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164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Cl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9688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5D005C-7463-42BE-A223-361C9906D68B}"/>
                  </a:ext>
                </a:extLst>
              </p14:cNvPr>
              <p14:cNvContentPartPr/>
              <p14:nvPr/>
            </p14:nvContentPartPr>
            <p14:xfrm>
              <a:off x="5174280" y="3945240"/>
              <a:ext cx="1612800" cy="162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5D005C-7463-42BE-A223-361C9906D6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4920" y="3935880"/>
                <a:ext cx="1631520" cy="16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77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Electronegativity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electronegativity difference (END) is 2 or more, then the bond is ionic. If the END is less than 2, then the bond is covalent</a:t>
            </a:r>
          </a:p>
          <a:p>
            <a:endParaRPr lang="en-US" dirty="0"/>
          </a:p>
          <a:p>
            <a:r>
              <a:rPr lang="en-US" dirty="0"/>
              <a:t>We will start off with ionic bonds and substances, then move on to covalent bonds and substances. </a:t>
            </a:r>
          </a:p>
        </p:txBody>
      </p:sp>
    </p:spTree>
    <p:extLst>
      <p:ext uri="{BB962C8B-B14F-4D97-AF65-F5344CB8AC3E}">
        <p14:creationId xmlns:p14="http://schemas.microsoft.com/office/powerpoint/2010/main" val="2880826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</a:t>
            </a:r>
            <a:r>
              <a:rPr lang="en-US" sz="2800" baseline="-25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A55247-27D7-4788-9EC6-1F29392EF55E}"/>
                  </a:ext>
                </a:extLst>
              </p14:cNvPr>
              <p14:cNvContentPartPr/>
              <p14:nvPr/>
            </p14:nvContentPartPr>
            <p14:xfrm rot="21326960">
              <a:off x="5303520" y="4257360"/>
              <a:ext cx="937800" cy="58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A55247-27D7-4788-9EC6-1F29392EF5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326960">
                <a:off x="5294160" y="4248000"/>
                <a:ext cx="95652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611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</a:t>
            </a:r>
            <a:r>
              <a:rPr lang="en-US" sz="2800" baseline="-250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346055" y="3122762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86B4E1-777F-4BE9-83BA-E1592C452F4E}"/>
                  </a:ext>
                </a:extLst>
              </p14:cNvPr>
              <p14:cNvContentPartPr/>
              <p14:nvPr/>
            </p14:nvContentPartPr>
            <p14:xfrm rot="21326960">
              <a:off x="5303520" y="4257360"/>
              <a:ext cx="937800" cy="58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86B4E1-777F-4BE9-83BA-E1592C452F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326960">
                <a:off x="5294160" y="4248000"/>
                <a:ext cx="95652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541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HCl</a:t>
            </a:r>
            <a:endParaRPr lang="en-US" sz="28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A12027-3019-4A72-9495-4F839C324B33}"/>
                  </a:ext>
                </a:extLst>
              </p14:cNvPr>
              <p14:cNvContentPartPr/>
              <p14:nvPr/>
            </p14:nvContentPartPr>
            <p14:xfrm>
              <a:off x="5298840" y="4104360"/>
              <a:ext cx="1430280" cy="78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A12027-3019-4A72-9495-4F839C324B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9480" y="4095000"/>
                <a:ext cx="144900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066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the following molecule have polar or non polar bonds?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HCl</a:t>
            </a:r>
            <a:endParaRPr lang="en-US" sz="28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1579883" y="307100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CCF6FA-ED0C-4832-B6D1-DBCF5903DD9C}"/>
                  </a:ext>
                </a:extLst>
              </p14:cNvPr>
              <p14:cNvContentPartPr/>
              <p14:nvPr/>
            </p14:nvContentPartPr>
            <p14:xfrm>
              <a:off x="5298840" y="4104360"/>
              <a:ext cx="1430280" cy="78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CCF6FA-ED0C-4832-B6D1-DBCF5903DD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9480" y="4095000"/>
                <a:ext cx="144900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276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Entire molecules can be polar or non polar too. </a:t>
            </a:r>
          </a:p>
          <a:p>
            <a:endParaRPr lang="en-US" dirty="0"/>
          </a:p>
          <a:p>
            <a:r>
              <a:rPr lang="en-US" dirty="0"/>
              <a:t>If the spread of electrons in a molecule is not even, then the molecule is polar. We can tell if the electrons are evenly spread or not by the bonding in the molecule. </a:t>
            </a:r>
          </a:p>
          <a:p>
            <a:endParaRPr lang="en-US" dirty="0"/>
          </a:p>
          <a:p>
            <a:r>
              <a:rPr lang="en-US" dirty="0"/>
              <a:t>A symmetrical molecule is non polar. 		CO</a:t>
            </a:r>
            <a:r>
              <a:rPr lang="en-US" baseline="-25000" dirty="0"/>
              <a:t>2</a:t>
            </a:r>
          </a:p>
          <a:p>
            <a:r>
              <a:rPr lang="en-US" dirty="0"/>
              <a:t>An asymmetrical molecule is polar. 			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75341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NH</a:t>
            </a:r>
            <a:r>
              <a:rPr lang="en-US" sz="2800" baseline="-25000" dirty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7184F0-4DEC-44C4-B939-27DF50ABACDE}"/>
                  </a:ext>
                </a:extLst>
              </p14:cNvPr>
              <p14:cNvContentPartPr/>
              <p14:nvPr/>
            </p14:nvContentPartPr>
            <p14:xfrm>
              <a:off x="5126040" y="3752640"/>
              <a:ext cx="1414800" cy="129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7184F0-4DEC-44C4-B939-27DF50ABA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6680" y="3743280"/>
                <a:ext cx="1433520" cy="13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362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NH</a:t>
            </a:r>
            <a:r>
              <a:rPr lang="en-US" sz="2800" baseline="-25000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62377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68CA70-D930-4DAE-8062-D0F9479D9308}"/>
                  </a:ext>
                </a:extLst>
              </p14:cNvPr>
              <p14:cNvContentPartPr/>
              <p14:nvPr/>
            </p14:nvContentPartPr>
            <p14:xfrm>
              <a:off x="5126040" y="3752640"/>
              <a:ext cx="1414800" cy="129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68CA70-D930-4DAE-8062-D0F9479D93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6680" y="3743280"/>
                <a:ext cx="1433520" cy="13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402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D2A6A4-A5DF-4281-B7BC-26AEBBE4D4F1}"/>
                  </a:ext>
                </a:extLst>
              </p14:cNvPr>
              <p14:cNvContentPartPr/>
              <p14:nvPr/>
            </p14:nvContentPartPr>
            <p14:xfrm>
              <a:off x="5157000" y="3376800"/>
              <a:ext cx="1388880" cy="191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D2A6A4-A5DF-4281-B7BC-26AEBBE4D4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7640" y="3367440"/>
                <a:ext cx="1407600" cy="19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09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8346055" y="3114136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DE01BF-0735-4EFF-ADEE-0CDAEF5464A0}"/>
                  </a:ext>
                </a:extLst>
              </p14:cNvPr>
              <p14:cNvContentPartPr/>
              <p14:nvPr/>
            </p14:nvContentPartPr>
            <p14:xfrm>
              <a:off x="5157000" y="3376800"/>
              <a:ext cx="1388880" cy="191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DE01BF-0735-4EFF-ADEE-0CDAEF5464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7640" y="3367440"/>
                <a:ext cx="1407600" cy="19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673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Cl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83E875-8FA3-4511-839D-DD23B35AA762}"/>
                  </a:ext>
                </a:extLst>
              </p14:cNvPr>
              <p14:cNvContentPartPr/>
              <p14:nvPr/>
            </p14:nvContentPartPr>
            <p14:xfrm>
              <a:off x="5174280" y="3945240"/>
              <a:ext cx="1612800" cy="162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83E875-8FA3-4511-839D-DD23B35AA7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4920" y="3935880"/>
                <a:ext cx="1631520" cy="16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29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Bonds (metal + nonmetal)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1" y="1737360"/>
            <a:ext cx="11493796" cy="4131734"/>
          </a:xfrm>
        </p:spPr>
        <p:txBody>
          <a:bodyPr>
            <a:normAutofit/>
          </a:bodyPr>
          <a:lstStyle/>
          <a:p>
            <a:r>
              <a:rPr lang="en-US" dirty="0"/>
              <a:t>When the END of the atoms is 2 or more, the bond is considered ionic. This means that the electrons are transferred between the atoms and not shared. </a:t>
            </a:r>
          </a:p>
          <a:p>
            <a:endParaRPr lang="en-US" dirty="0"/>
          </a:p>
          <a:p>
            <a:r>
              <a:rPr lang="en-US" dirty="0"/>
              <a:t>In a substance like </a:t>
            </a:r>
            <a:r>
              <a:rPr lang="en-US" dirty="0" err="1"/>
              <a:t>FrF</a:t>
            </a:r>
            <a:r>
              <a:rPr lang="en-US" dirty="0"/>
              <a:t>, fluorine steals the electron away from francium.</a:t>
            </a:r>
          </a:p>
          <a:p>
            <a:endParaRPr lang="en-US" sz="1050" dirty="0"/>
          </a:p>
          <a:p>
            <a:r>
              <a:rPr lang="en-US" dirty="0"/>
              <a:t>Now F has a negative charge (because of the extra electron)</a:t>
            </a:r>
          </a:p>
          <a:p>
            <a:r>
              <a:rPr lang="en-US" dirty="0"/>
              <a:t>And Fr has a positive charge (because of the missing electron)</a:t>
            </a:r>
          </a:p>
          <a:p>
            <a:endParaRPr lang="en-US" sz="700" dirty="0"/>
          </a:p>
          <a:p>
            <a:r>
              <a:rPr lang="en-US" dirty="0"/>
              <a:t>The two atoms now bond to each other because of these charges. Like magnets.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ACA97-AA35-4599-9D55-795E648B64F4}"/>
              </a:ext>
            </a:extLst>
          </p:cNvPr>
          <p:cNvSpPr/>
          <p:nvPr/>
        </p:nvSpPr>
        <p:spPr>
          <a:xfrm>
            <a:off x="8420986" y="4051005"/>
            <a:ext cx="712381" cy="7336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1A0205-3CE6-4D08-96AE-486F02D0DC90}"/>
              </a:ext>
            </a:extLst>
          </p:cNvPr>
          <p:cNvSpPr/>
          <p:nvPr/>
        </p:nvSpPr>
        <p:spPr>
          <a:xfrm>
            <a:off x="10756606" y="4051005"/>
            <a:ext cx="712381" cy="7336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Cl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9688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9FB1D1-9741-428F-B43B-0973AAB5DFAE}"/>
                  </a:ext>
                </a:extLst>
              </p14:cNvPr>
              <p14:cNvContentPartPr/>
              <p14:nvPr/>
            </p14:nvContentPartPr>
            <p14:xfrm>
              <a:off x="5174280" y="3945240"/>
              <a:ext cx="1612800" cy="162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9FB1D1-9741-428F-B43B-0973AAB5D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4920" y="3935880"/>
                <a:ext cx="1631520" cy="16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64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</a:t>
            </a:r>
            <a:r>
              <a:rPr lang="en-US" sz="2800" baseline="-25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813330-C9F4-4AA0-A723-78113261359C}"/>
                  </a:ext>
                </a:extLst>
              </p14:cNvPr>
              <p14:cNvContentPartPr/>
              <p14:nvPr/>
            </p14:nvContentPartPr>
            <p14:xfrm rot="21326960">
              <a:off x="5303520" y="4257360"/>
              <a:ext cx="937800" cy="58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813330-C9F4-4AA0-A723-7811326135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326960">
                <a:off x="5294160" y="4248000"/>
                <a:ext cx="95652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157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</a:t>
            </a:r>
            <a:r>
              <a:rPr lang="en-US" sz="2800" baseline="-250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346055" y="3122762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95DFC5-CAC5-4D90-89B4-CBAB68598C38}"/>
                  </a:ext>
                </a:extLst>
              </p14:cNvPr>
              <p14:cNvContentPartPr/>
              <p14:nvPr/>
            </p14:nvContentPartPr>
            <p14:xfrm rot="21326960">
              <a:off x="5303520" y="4257360"/>
              <a:ext cx="937800" cy="58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95DFC5-CAC5-4D90-89B4-CBAB68598C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326960">
                <a:off x="5294160" y="4248000"/>
                <a:ext cx="95652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886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HCl</a:t>
            </a:r>
            <a:endParaRPr lang="en-US" sz="28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898E4B-F56C-4308-B8DC-674C4EDA5FB6}"/>
                  </a:ext>
                </a:extLst>
              </p14:cNvPr>
              <p14:cNvContentPartPr/>
              <p14:nvPr/>
            </p14:nvContentPartPr>
            <p14:xfrm>
              <a:off x="5298840" y="4104360"/>
              <a:ext cx="1430280" cy="78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898E4B-F56C-4308-B8DC-674C4EDA5F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9480" y="4095000"/>
                <a:ext cx="144900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36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Non-polar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the following molecule polar or non-polar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HCl</a:t>
            </a:r>
            <a:endParaRPr lang="en-US" sz="28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1579883" y="307100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2F664C-0DB3-4501-A85B-DFBF6D706181}"/>
                  </a:ext>
                </a:extLst>
              </p14:cNvPr>
              <p14:cNvContentPartPr/>
              <p14:nvPr/>
            </p14:nvContentPartPr>
            <p14:xfrm>
              <a:off x="5298840" y="4104360"/>
              <a:ext cx="1430280" cy="78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2F664C-0DB3-4501-A85B-DFBF6D706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9480" y="4095000"/>
                <a:ext cx="144900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956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2DE9BF-F0C0-4D5D-A939-A0368A6C526C}"/>
              </a:ext>
            </a:extLst>
          </p:cNvPr>
          <p:cNvCxnSpPr>
            <a:cxnSpLocks/>
          </p:cNvCxnSpPr>
          <p:nvPr/>
        </p:nvCxnSpPr>
        <p:spPr>
          <a:xfrm>
            <a:off x="6074735" y="85060"/>
            <a:ext cx="0" cy="62944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88BA15-67F0-41A5-B108-E97C11E3A48E}"/>
              </a:ext>
            </a:extLst>
          </p:cNvPr>
          <p:cNvCxnSpPr>
            <a:cxnSpLocks/>
          </p:cNvCxnSpPr>
          <p:nvPr/>
        </p:nvCxnSpPr>
        <p:spPr>
          <a:xfrm>
            <a:off x="0" y="323229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879F76-6ECF-43DA-9714-41C3C4605D43}"/>
              </a:ext>
            </a:extLst>
          </p:cNvPr>
          <p:cNvSpPr txBox="1"/>
          <p:nvPr/>
        </p:nvSpPr>
        <p:spPr>
          <a:xfrm>
            <a:off x="3010466" y="16303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5B5-F720-4611-B360-632FEBF3DC23}"/>
              </a:ext>
            </a:extLst>
          </p:cNvPr>
          <p:cNvSpPr txBox="1"/>
          <p:nvPr/>
        </p:nvSpPr>
        <p:spPr>
          <a:xfrm>
            <a:off x="8067878" y="163032"/>
            <a:ext cx="179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MOLECULE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B932E-FF28-4D04-B593-8E9395FE6E8B}"/>
              </a:ext>
            </a:extLst>
          </p:cNvPr>
          <p:cNvSpPr txBox="1"/>
          <p:nvPr/>
        </p:nvSpPr>
        <p:spPr>
          <a:xfrm>
            <a:off x="49620" y="1482221"/>
            <a:ext cx="1162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NON </a:t>
            </a:r>
          </a:p>
          <a:p>
            <a:pPr algn="ctr"/>
            <a:r>
              <a:rPr lang="en-US" sz="2800" dirty="0"/>
              <a:t>POLAR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95A9F-9B4D-442F-BC8F-EAD7BCAADE90}"/>
              </a:ext>
            </a:extLst>
          </p:cNvPr>
          <p:cNvSpPr txBox="1"/>
          <p:nvPr/>
        </p:nvSpPr>
        <p:spPr>
          <a:xfrm>
            <a:off x="49620" y="454851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POLAR</a:t>
            </a:r>
          </a:p>
        </p:txBody>
      </p:sp>
    </p:spTree>
    <p:extLst>
      <p:ext uri="{BB962C8B-B14F-4D97-AF65-F5344CB8AC3E}">
        <p14:creationId xmlns:p14="http://schemas.microsoft.com/office/powerpoint/2010/main" val="2477510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Shapes</a:t>
            </a:r>
          </a:p>
        </p:txBody>
      </p:sp>
      <p:pic>
        <p:nvPicPr>
          <p:cNvPr id="1030" name="Picture 6" descr="http://www.kentchemistry.com/images/links/binding2/vse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1" b="50982"/>
          <a:stretch/>
        </p:blipFill>
        <p:spPr bwMode="auto">
          <a:xfrm>
            <a:off x="5979064" y="286603"/>
            <a:ext cx="6087372" cy="58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36" y="1966823"/>
            <a:ext cx="5469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nuclei of atoms want to be as far away from each other as possible (because like charges repel)</a:t>
            </a:r>
          </a:p>
          <a:p>
            <a:endParaRPr lang="en-US" sz="2400" dirty="0"/>
          </a:p>
          <a:p>
            <a:r>
              <a:rPr lang="en-US" sz="2400" dirty="0"/>
              <a:t>Depending on the number of atoms that are bonded together, and the number of lone pairs of electrons, there are a few different shapes that can occur to make the molecule as stable as possible 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5AAC1B-A186-4BF4-9E27-B9A4B6F57C1C}"/>
                  </a:ext>
                </a:extLst>
              </p14:cNvPr>
              <p14:cNvContentPartPr/>
              <p14:nvPr/>
            </p14:nvContentPartPr>
            <p14:xfrm>
              <a:off x="7526160" y="866160"/>
              <a:ext cx="3972960" cy="3653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5AAC1B-A186-4BF4-9E27-B9A4B6F57C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6800" y="856800"/>
                <a:ext cx="3991680" cy="36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8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Intermolecular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3946"/>
          </a:xfrm>
        </p:spPr>
        <p:txBody>
          <a:bodyPr/>
          <a:lstStyle/>
          <a:p>
            <a:r>
              <a:rPr lang="en-US" dirty="0"/>
              <a:t>Bonds exist inside the molecules; they are intramolecular forces.</a:t>
            </a:r>
          </a:p>
          <a:p>
            <a:endParaRPr lang="en-US" sz="1000" dirty="0"/>
          </a:p>
          <a:p>
            <a:r>
              <a:rPr lang="en-US" dirty="0"/>
              <a:t>BETWEEN two molecules, we have intermolecular forces. The forces that hold molecules together.</a:t>
            </a:r>
          </a:p>
          <a:p>
            <a:endParaRPr lang="en-US" sz="1000" dirty="0"/>
          </a:p>
          <a:p>
            <a:r>
              <a:rPr lang="en-US" dirty="0"/>
              <a:t>There are three types:</a:t>
            </a:r>
          </a:p>
          <a:p>
            <a:pPr lvl="1"/>
            <a:r>
              <a:rPr lang="en-US" sz="2400" dirty="0"/>
              <a:t>Dispersion forces</a:t>
            </a:r>
          </a:p>
          <a:p>
            <a:pPr lvl="1"/>
            <a:r>
              <a:rPr lang="en-US" sz="2400" dirty="0"/>
              <a:t>Dipole-Dipole forces</a:t>
            </a:r>
          </a:p>
          <a:p>
            <a:pPr lvl="1"/>
            <a:r>
              <a:rPr lang="en-US" sz="2400" dirty="0"/>
              <a:t>Hydrogen bonding</a:t>
            </a:r>
          </a:p>
          <a:p>
            <a:pPr lvl="1"/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Every molecule has at least one type of intermolecular force. </a:t>
            </a:r>
          </a:p>
        </p:txBody>
      </p:sp>
    </p:spTree>
    <p:extLst>
      <p:ext uri="{BB962C8B-B14F-4D97-AF65-F5344CB8AC3E}">
        <p14:creationId xmlns:p14="http://schemas.microsoft.com/office/powerpoint/2010/main" val="3277098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845734"/>
            <a:ext cx="6492240" cy="4453466"/>
          </a:xfrm>
        </p:spPr>
        <p:txBody>
          <a:bodyPr>
            <a:normAutofit/>
          </a:bodyPr>
          <a:lstStyle/>
          <a:p>
            <a:r>
              <a:rPr lang="en-US" dirty="0"/>
              <a:t>Lowest strength intermolecular force</a:t>
            </a:r>
          </a:p>
          <a:p>
            <a:endParaRPr lang="en-US" dirty="0"/>
          </a:p>
          <a:p>
            <a:r>
              <a:rPr lang="en-US" dirty="0"/>
              <a:t>Nonpolar molecules have ONLY dispersion forces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Strength increases as the size and mass of the molecules increase.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CH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5" t="7140" b="28709"/>
          <a:stretch/>
        </p:blipFill>
        <p:spPr bwMode="auto">
          <a:xfrm>
            <a:off x="8012120" y="1804839"/>
            <a:ext cx="1983120" cy="18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H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5" t="7140" b="28709"/>
          <a:stretch/>
        </p:blipFill>
        <p:spPr bwMode="auto">
          <a:xfrm>
            <a:off x="9977691" y="1698092"/>
            <a:ext cx="1983120" cy="18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H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5" t="7140" b="28709"/>
          <a:stretch/>
        </p:blipFill>
        <p:spPr bwMode="auto">
          <a:xfrm>
            <a:off x="7994571" y="3685398"/>
            <a:ext cx="1983120" cy="18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H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5" t="7140" b="28709"/>
          <a:stretch/>
        </p:blipFill>
        <p:spPr bwMode="auto">
          <a:xfrm>
            <a:off x="9977691" y="3581325"/>
            <a:ext cx="1983120" cy="18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41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strongest dispersion forces exist between molecules of 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2103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682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    F</a:t>
            </a:r>
            <a:r>
              <a:rPr lang="en-US" sz="2800" baseline="-25000" dirty="0"/>
              <a:t>2</a:t>
            </a:r>
            <a:r>
              <a:rPr lang="en-US" sz="2800" dirty="0"/>
              <a:t>		  	      I</a:t>
            </a:r>
            <a:r>
              <a:rPr lang="en-US" sz="2800" baseline="-25000" dirty="0"/>
              <a:t>2</a:t>
            </a:r>
            <a:r>
              <a:rPr lang="en-US" sz="2800" dirty="0"/>
              <a:t>		    	        Cl</a:t>
            </a:r>
            <a:r>
              <a:rPr lang="en-US" sz="2800" baseline="-25000" dirty="0"/>
              <a:t>2</a:t>
            </a:r>
            <a:r>
              <a:rPr lang="en-US" sz="2800" dirty="0"/>
              <a:t>	      	 	Br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824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Ionic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Ionic substances have a number of properties that can help distinguish them from other substances. </a:t>
            </a:r>
          </a:p>
          <a:p>
            <a:endParaRPr lang="en-US" dirty="0"/>
          </a:p>
          <a:p>
            <a:r>
              <a:rPr lang="en-US" dirty="0"/>
              <a:t>They are:</a:t>
            </a:r>
          </a:p>
          <a:p>
            <a:r>
              <a:rPr lang="en-US" dirty="0"/>
              <a:t>Hard</a:t>
            </a:r>
          </a:p>
          <a:p>
            <a:r>
              <a:rPr lang="en-US" dirty="0"/>
              <a:t>Good conductors of heat and electricity in their liquid or aqueous forms</a:t>
            </a:r>
          </a:p>
          <a:p>
            <a:r>
              <a:rPr lang="en-US" dirty="0"/>
              <a:t>High melting and boiling points</a:t>
            </a:r>
          </a:p>
        </p:txBody>
      </p:sp>
    </p:spTree>
    <p:extLst>
      <p:ext uri="{BB962C8B-B14F-4D97-AF65-F5344CB8AC3E}">
        <p14:creationId xmlns:p14="http://schemas.microsoft.com/office/powerpoint/2010/main" val="7389200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strongest dispersion forces exist between molecules of 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2103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682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    F</a:t>
            </a:r>
            <a:r>
              <a:rPr lang="en-US" sz="2800" baseline="-25000" dirty="0"/>
              <a:t>2</a:t>
            </a:r>
            <a:r>
              <a:rPr lang="en-US" sz="2800" dirty="0"/>
              <a:t>		  	      I</a:t>
            </a:r>
            <a:r>
              <a:rPr lang="en-US" sz="2800" baseline="-25000" dirty="0"/>
              <a:t>2</a:t>
            </a:r>
            <a:r>
              <a:rPr lang="en-US" sz="2800" dirty="0"/>
              <a:t>		    	        Cl</a:t>
            </a:r>
            <a:r>
              <a:rPr lang="en-US" sz="2800" baseline="-25000" dirty="0"/>
              <a:t>2</a:t>
            </a:r>
            <a:r>
              <a:rPr lang="en-US" sz="2800" dirty="0"/>
              <a:t>	      	 	Br</a:t>
            </a:r>
            <a:r>
              <a:rPr lang="en-US" sz="2800" baseline="-25000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907236" y="3230929"/>
            <a:ext cx="3007360" cy="2940446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38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Dipole-Dipole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96" y="2001009"/>
            <a:ext cx="8715746" cy="4023360"/>
          </a:xfrm>
        </p:spPr>
        <p:txBody>
          <a:bodyPr/>
          <a:lstStyle/>
          <a:p>
            <a:r>
              <a:rPr lang="en-US" dirty="0"/>
              <a:t>Medium strength intermolecular force</a:t>
            </a:r>
          </a:p>
          <a:p>
            <a:endParaRPr lang="en-US" dirty="0"/>
          </a:p>
          <a:p>
            <a:r>
              <a:rPr lang="en-US" dirty="0"/>
              <a:t>A dipole is made when a polar bond exists in a molecule </a:t>
            </a:r>
          </a:p>
          <a:p>
            <a:endParaRPr lang="en-US" dirty="0"/>
          </a:p>
          <a:p>
            <a:r>
              <a:rPr lang="en-US" dirty="0"/>
              <a:t>The unequal sharing causes slight positives and slight negatives, which are attracted to each other.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0" t="9336" r="4007" b="65463"/>
          <a:stretch/>
        </p:blipFill>
        <p:spPr>
          <a:xfrm>
            <a:off x="7974347" y="1011981"/>
            <a:ext cx="4079630" cy="2835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9" t="9336" r="4007" b="65463"/>
          <a:stretch/>
        </p:blipFill>
        <p:spPr>
          <a:xfrm>
            <a:off x="7948246" y="1011981"/>
            <a:ext cx="1756470" cy="28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7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Bonding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9360" y="3383280"/>
            <a:ext cx="293624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45734"/>
            <a:ext cx="6400800" cy="4023360"/>
          </a:xfrm>
        </p:spPr>
        <p:txBody>
          <a:bodyPr/>
          <a:lstStyle/>
          <a:p>
            <a:r>
              <a:rPr lang="en-US" dirty="0"/>
              <a:t>The strongest intermolecular force</a:t>
            </a:r>
          </a:p>
          <a:p>
            <a:endParaRPr lang="en-US" dirty="0"/>
          </a:p>
          <a:p>
            <a:r>
              <a:rPr lang="en-US" dirty="0"/>
              <a:t>NOT ACTUALLY A BOND!</a:t>
            </a:r>
          </a:p>
          <a:p>
            <a:endParaRPr lang="en-US" dirty="0"/>
          </a:p>
          <a:p>
            <a:r>
              <a:rPr lang="en-US" dirty="0"/>
              <a:t>It happens when a polar molecule has H bonded to F, O, or N. (the three most polar bonds)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521602" y="286603"/>
            <a:ext cx="4523038" cy="6282658"/>
            <a:chOff x="6874621" y="195045"/>
            <a:chExt cx="4523038" cy="62826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93" t="15250" r="39120" b="76025"/>
            <a:stretch/>
          </p:blipFill>
          <p:spPr>
            <a:xfrm>
              <a:off x="8336064" y="195045"/>
              <a:ext cx="1216688" cy="19007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73" t="15250" r="42909" b="76025"/>
            <a:stretch/>
          </p:blipFill>
          <p:spPr>
            <a:xfrm rot="6491023">
              <a:off x="7131293" y="2772618"/>
              <a:ext cx="1387421" cy="19007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73" t="15250" r="42909" b="76025"/>
            <a:stretch/>
          </p:blipFill>
          <p:spPr>
            <a:xfrm rot="3688191">
              <a:off x="9753566" y="2501988"/>
              <a:ext cx="1387421" cy="1900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73" t="15250" r="42909" b="76025"/>
            <a:stretch/>
          </p:blipFill>
          <p:spPr>
            <a:xfrm rot="5400000">
              <a:off x="8393915" y="4833610"/>
              <a:ext cx="1387421" cy="19007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73" t="15250" r="42909" b="76025"/>
            <a:stretch/>
          </p:blipFill>
          <p:spPr>
            <a:xfrm rot="5176268">
              <a:off x="8225665" y="684544"/>
              <a:ext cx="1387421" cy="19007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3" t="18789" r="47151" b="77942"/>
            <a:stretch/>
          </p:blipFill>
          <p:spPr>
            <a:xfrm rot="15201447">
              <a:off x="9490832" y="2118649"/>
              <a:ext cx="844061" cy="7121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3" t="18789" r="47151" b="77942"/>
            <a:stretch/>
          </p:blipFill>
          <p:spPr>
            <a:xfrm rot="17968244">
              <a:off x="7821949" y="2379357"/>
              <a:ext cx="844061" cy="7121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3" t="18789" r="47151" b="77942"/>
            <a:stretch/>
          </p:blipFill>
          <p:spPr>
            <a:xfrm rot="15201447">
              <a:off x="8177254" y="4446936"/>
              <a:ext cx="844061" cy="71217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3" t="18789" r="47151" b="77942"/>
            <a:stretch/>
          </p:blipFill>
          <p:spPr>
            <a:xfrm rot="18787238">
              <a:off x="9204877" y="4388751"/>
              <a:ext cx="1005918" cy="71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9121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24532"/>
            <a:ext cx="8769425" cy="6833468"/>
          </a:xfrm>
        </p:spPr>
      </p:pic>
      <p:sp>
        <p:nvSpPr>
          <p:cNvPr id="2" name="Rectangle 1"/>
          <p:cNvSpPr/>
          <p:nvPr/>
        </p:nvSpPr>
        <p:spPr>
          <a:xfrm>
            <a:off x="3571337" y="181155"/>
            <a:ext cx="3364302" cy="102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3087" y="2432649"/>
            <a:ext cx="4350588" cy="123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8854" y="4572001"/>
            <a:ext cx="1833591" cy="75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8469" y="4681267"/>
            <a:ext cx="2190149" cy="79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0944" y="2562045"/>
            <a:ext cx="2208362" cy="280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5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24532"/>
            <a:ext cx="8769425" cy="6833468"/>
          </a:xfrm>
        </p:spPr>
      </p:pic>
      <p:sp>
        <p:nvSpPr>
          <p:cNvPr id="5" name="Rectangle 4"/>
          <p:cNvSpPr/>
          <p:nvPr/>
        </p:nvSpPr>
        <p:spPr>
          <a:xfrm>
            <a:off x="5863087" y="2432649"/>
            <a:ext cx="4350588" cy="123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8854" y="4572001"/>
            <a:ext cx="1833591" cy="75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8469" y="4681267"/>
            <a:ext cx="2190149" cy="79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0944" y="2562045"/>
            <a:ext cx="2208362" cy="280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7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24532"/>
            <a:ext cx="8769425" cy="6833468"/>
          </a:xfrm>
        </p:spPr>
      </p:pic>
      <p:sp>
        <p:nvSpPr>
          <p:cNvPr id="5" name="Rectangle 4"/>
          <p:cNvSpPr/>
          <p:nvPr/>
        </p:nvSpPr>
        <p:spPr>
          <a:xfrm>
            <a:off x="5863087" y="2432649"/>
            <a:ext cx="4350588" cy="123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8854" y="4572001"/>
            <a:ext cx="1833591" cy="75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8469" y="4681267"/>
            <a:ext cx="2190149" cy="79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64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24532"/>
            <a:ext cx="8769425" cy="6833468"/>
          </a:xfrm>
        </p:spPr>
      </p:pic>
      <p:sp>
        <p:nvSpPr>
          <p:cNvPr id="6" name="Rectangle 5"/>
          <p:cNvSpPr/>
          <p:nvPr/>
        </p:nvSpPr>
        <p:spPr>
          <a:xfrm>
            <a:off x="3928854" y="4572001"/>
            <a:ext cx="1833591" cy="75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8469" y="4681267"/>
            <a:ext cx="2190149" cy="79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39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24532"/>
            <a:ext cx="8769425" cy="6833468"/>
          </a:xfrm>
        </p:spPr>
      </p:pic>
    </p:spTree>
    <p:extLst>
      <p:ext uri="{BB962C8B-B14F-4D97-AF65-F5344CB8AC3E}">
        <p14:creationId xmlns:p14="http://schemas.microsoft.com/office/powerpoint/2010/main" val="1867693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molecule has only dispersion forces?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9371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6062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185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73" y="5323722"/>
            <a:ext cx="172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729" y="5323722"/>
            <a:ext cx="159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4904" y="5323722"/>
            <a:ext cx="169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123914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molecule has only dispersion forces?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9371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6062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185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73" y="5323722"/>
            <a:ext cx="172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729" y="5323722"/>
            <a:ext cx="159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4904" y="5323722"/>
            <a:ext cx="169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</p:txBody>
      </p:sp>
      <p:sp>
        <p:nvSpPr>
          <p:cNvPr id="10" name="Oval 9"/>
          <p:cNvSpPr/>
          <p:nvPr/>
        </p:nvSpPr>
        <p:spPr>
          <a:xfrm>
            <a:off x="4770123" y="360948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Anions and </a:t>
            </a:r>
            <a:r>
              <a:rPr lang="en-US" dirty="0" err="1"/>
              <a:t>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1737360"/>
            <a:ext cx="11717079" cy="4879100"/>
          </a:xfrm>
        </p:spPr>
        <p:txBody>
          <a:bodyPr/>
          <a:lstStyle/>
          <a:p>
            <a:r>
              <a:rPr lang="en-US" dirty="0"/>
              <a:t>There are two types of ions: Positive and negative, depending on whether the atoms gain or lose electrons. </a:t>
            </a:r>
          </a:p>
          <a:p>
            <a:endParaRPr lang="en-US" dirty="0"/>
          </a:p>
          <a:p>
            <a:r>
              <a:rPr lang="en-US" dirty="0"/>
              <a:t>An anion is negative, most of the elements on the right side of the periodic table form anions.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CAT</a:t>
            </a:r>
            <a:r>
              <a:rPr lang="en-US" dirty="0" err="1"/>
              <a:t>ions</a:t>
            </a:r>
            <a:r>
              <a:rPr lang="en-US" dirty="0"/>
              <a:t> are </a:t>
            </a:r>
            <a:r>
              <a:rPr lang="en-US" b="1" dirty="0" err="1"/>
              <a:t>PAW</a:t>
            </a:r>
            <a:r>
              <a:rPr lang="en-US" dirty="0" err="1"/>
              <a:t>sitive</a:t>
            </a:r>
            <a:r>
              <a:rPr lang="en-US" dirty="0"/>
              <a:t>. Most of the elements on the left side of the periodic table form </a:t>
            </a:r>
            <a:r>
              <a:rPr lang="en-US" dirty="0" err="1"/>
              <a:t>cations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Thinking back to </a:t>
            </a:r>
            <a:r>
              <a:rPr lang="en-US" dirty="0" err="1"/>
              <a:t>FrF</a:t>
            </a:r>
            <a:r>
              <a:rPr lang="en-US" dirty="0"/>
              <a:t>, which is the cation, which is the anion?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68FDA8-6628-4ABD-918A-D292BEAF7F45}"/>
              </a:ext>
            </a:extLst>
          </p:cNvPr>
          <p:cNvSpPr/>
          <p:nvPr/>
        </p:nvSpPr>
        <p:spPr>
          <a:xfrm>
            <a:off x="8559210" y="5181601"/>
            <a:ext cx="712381" cy="7336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789023-1F70-433F-B8EE-925334E23B5A}"/>
              </a:ext>
            </a:extLst>
          </p:cNvPr>
          <p:cNvSpPr/>
          <p:nvPr/>
        </p:nvSpPr>
        <p:spPr>
          <a:xfrm>
            <a:off x="11155680" y="5181601"/>
            <a:ext cx="712381" cy="7336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68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molecule has dipole-dipole interactions?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9371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6062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185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73" y="5323722"/>
            <a:ext cx="172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  <a:r>
              <a:rPr lang="en-US" sz="3200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729" y="5323722"/>
            <a:ext cx="159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10904" y="5323722"/>
            <a:ext cx="206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3</a:t>
            </a:r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1697624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molecule has dipole-dipole interactions?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9371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6062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185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73" y="5323722"/>
            <a:ext cx="172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  <a:r>
              <a:rPr lang="en-US" sz="3200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729" y="5323722"/>
            <a:ext cx="159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10904" y="5323722"/>
            <a:ext cx="206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3</a:t>
            </a:r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OH</a:t>
            </a:r>
          </a:p>
        </p:txBody>
      </p:sp>
      <p:sp>
        <p:nvSpPr>
          <p:cNvPr id="10" name="Oval 9"/>
          <p:cNvSpPr/>
          <p:nvPr/>
        </p:nvSpPr>
        <p:spPr>
          <a:xfrm>
            <a:off x="8945883" y="382284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252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molecule has hydrogen bonding?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9371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6062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185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73" y="5323722"/>
            <a:ext cx="172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729" y="5323722"/>
            <a:ext cx="159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4904" y="5323722"/>
            <a:ext cx="169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335276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molecule has hydrogen bonding?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9371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6062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185" y="3748677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73" y="5323722"/>
            <a:ext cx="172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729" y="5323722"/>
            <a:ext cx="159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4904" y="5323722"/>
            <a:ext cx="169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</p:txBody>
      </p:sp>
      <p:sp>
        <p:nvSpPr>
          <p:cNvPr id="10" name="Oval 9"/>
          <p:cNvSpPr/>
          <p:nvPr/>
        </p:nvSpPr>
        <p:spPr>
          <a:xfrm>
            <a:off x="868683" y="361964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815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Intermolecular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A substance with strong intermolecular forces will have a higher melting point, a higher boiling point, and a lower vapor pressure….</a:t>
            </a:r>
          </a:p>
          <a:p>
            <a:endParaRPr lang="en-US" sz="500" dirty="0"/>
          </a:p>
          <a:p>
            <a:endParaRPr lang="en-US" sz="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 A substance with weak intermolecular forces will have a lower melting point, a lower boiling point, and a higher vapor pressure….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927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Intermolecular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A substance with strong intermolecular forces will have a higher melting point, a higher boiling point, and a lower vapor pressure….</a:t>
            </a:r>
          </a:p>
          <a:p>
            <a:r>
              <a:rPr lang="en-US" dirty="0"/>
              <a:t>Because it takes more energy to force the molecules apart if they have strong intermolecular forces</a:t>
            </a:r>
          </a:p>
          <a:p>
            <a:endParaRPr lang="en-US" sz="500" dirty="0"/>
          </a:p>
          <a:p>
            <a:endParaRPr lang="en-US" sz="500" dirty="0"/>
          </a:p>
          <a:p>
            <a:pPr marL="0" indent="0">
              <a:buNone/>
            </a:pPr>
            <a:r>
              <a:rPr lang="en-US" dirty="0"/>
              <a:t> A substance with weak intermolecular forces will have a lower melting point, a lower boiling point, and a higher vapor pressure….</a:t>
            </a:r>
          </a:p>
          <a:p>
            <a:r>
              <a:rPr lang="en-US" dirty="0"/>
              <a:t>Because it takes less energy to force the molecules apart if they have weak intermolecular forces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3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pair of elements has the most ionic character?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2103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682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    HF			    </a:t>
            </a:r>
            <a:r>
              <a:rPr lang="en-US" sz="2800" dirty="0" err="1"/>
              <a:t>NaCl</a:t>
            </a:r>
            <a:r>
              <a:rPr lang="en-US" sz="2800" dirty="0"/>
              <a:t>		      </a:t>
            </a:r>
            <a:r>
              <a:rPr lang="en-US" sz="2800" dirty="0" err="1"/>
              <a:t>NaI</a:t>
            </a:r>
            <a:r>
              <a:rPr lang="en-US" sz="2800" dirty="0"/>
              <a:t>			</a:t>
            </a:r>
            <a:r>
              <a:rPr lang="en-US" sz="2800" dirty="0" err="1"/>
              <a:t>CsN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163841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pair of elements has the most ionic character?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2103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682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    HF			    </a:t>
            </a:r>
            <a:r>
              <a:rPr lang="en-US" sz="2800" dirty="0" err="1"/>
              <a:t>NaCl</a:t>
            </a:r>
            <a:r>
              <a:rPr lang="en-US" sz="2800" dirty="0"/>
              <a:t>		      </a:t>
            </a:r>
            <a:r>
              <a:rPr lang="en-US" sz="2800" dirty="0" err="1"/>
              <a:t>NaI</a:t>
            </a:r>
            <a:r>
              <a:rPr lang="en-US" sz="2800" dirty="0"/>
              <a:t>			</a:t>
            </a:r>
            <a:r>
              <a:rPr lang="en-US" sz="2800" dirty="0" err="1"/>
              <a:t>CsN</a:t>
            </a:r>
            <a:endParaRPr lang="en-US" sz="28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3277338" y="3574279"/>
            <a:ext cx="2320822" cy="2288441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78712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 4.0-2.2		  3.2-0.9		   2.7-0.9		        3.0-0.8 </a:t>
            </a:r>
          </a:p>
          <a:p>
            <a:r>
              <a:rPr lang="en-US" sz="2800" dirty="0"/>
              <a:t>	   1.8			     2.3			      1.8			2.2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072816" y="1093499"/>
            <a:ext cx="3082864" cy="1111378"/>
          </a:xfrm>
          <a:prstGeom prst="wedgeRectCallou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Ionic character refers to electronegativity difference!</a:t>
            </a:r>
          </a:p>
        </p:txBody>
      </p:sp>
    </p:spTree>
    <p:extLst>
      <p:ext uri="{BB962C8B-B14F-4D97-AF65-F5344CB8AC3E}">
        <p14:creationId xmlns:p14="http://schemas.microsoft.com/office/powerpoint/2010/main" val="25157117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of the following exhibits both ionic and covalent bonds?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2103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682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    </a:t>
            </a:r>
            <a:r>
              <a:rPr lang="en-US" sz="2800" dirty="0" err="1"/>
              <a:t>MgO</a:t>
            </a:r>
            <a:r>
              <a:rPr lang="en-US" sz="2800" dirty="0"/>
              <a:t>		  C</a:t>
            </a:r>
            <a:r>
              <a:rPr lang="en-US" sz="2800" baseline="-25000" dirty="0"/>
              <a:t>3</a:t>
            </a:r>
            <a:r>
              <a:rPr lang="en-US" sz="2800" dirty="0"/>
              <a:t>H</a:t>
            </a:r>
            <a:r>
              <a:rPr lang="en-US" sz="2800" baseline="-25000" dirty="0"/>
              <a:t>5</a:t>
            </a:r>
            <a:r>
              <a:rPr lang="en-US" sz="2800" dirty="0"/>
              <a:t>OH		     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		          NaNO</a:t>
            </a:r>
            <a:r>
              <a:rPr lang="en-US" sz="28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8731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of the following exhibits both ionic and covalent bonds?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2103" y="356839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682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    </a:t>
            </a:r>
            <a:r>
              <a:rPr lang="en-US" sz="2800" dirty="0" err="1"/>
              <a:t>MgO</a:t>
            </a:r>
            <a:r>
              <a:rPr lang="en-US" sz="2800" dirty="0"/>
              <a:t>		  C</a:t>
            </a:r>
            <a:r>
              <a:rPr lang="en-US" sz="2800" baseline="-25000" dirty="0"/>
              <a:t>3</a:t>
            </a:r>
            <a:r>
              <a:rPr lang="en-US" sz="2800" dirty="0"/>
              <a:t>H</a:t>
            </a:r>
            <a:r>
              <a:rPr lang="en-US" sz="2800" baseline="-25000" dirty="0"/>
              <a:t>5</a:t>
            </a:r>
            <a:r>
              <a:rPr lang="en-US" sz="2800" dirty="0"/>
              <a:t>OH		     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		          NaNO</a:t>
            </a:r>
            <a:r>
              <a:rPr lang="en-US" sz="2800" baseline="-25000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035211" y="3263586"/>
            <a:ext cx="3007360" cy="2940446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9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Lewis Structures of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the Lewis structure of F, and the Lewis structure of Fr.</a:t>
            </a:r>
          </a:p>
          <a:p>
            <a:endParaRPr lang="en-US" dirty="0"/>
          </a:p>
          <a:p>
            <a:r>
              <a:rPr lang="en-US" dirty="0"/>
              <a:t>Based on what we said before (F steals the electron from Fr) draw what you think you would see happen to each of these atoms’ valence shells. </a:t>
            </a:r>
          </a:p>
        </p:txBody>
      </p:sp>
    </p:spTree>
    <p:extLst>
      <p:ext uri="{BB962C8B-B14F-4D97-AF65-F5344CB8AC3E}">
        <p14:creationId xmlns:p14="http://schemas.microsoft.com/office/powerpoint/2010/main" val="5492178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Bonding (metal + metal)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7" y="1843611"/>
            <a:ext cx="12078586" cy="4727786"/>
          </a:xfrm>
        </p:spPr>
        <p:txBody>
          <a:bodyPr>
            <a:normAutofit/>
          </a:bodyPr>
          <a:lstStyle/>
          <a:p>
            <a:r>
              <a:rPr lang="en-US" dirty="0"/>
              <a:t>When metals form solids, they have a special type of bond. </a:t>
            </a:r>
          </a:p>
          <a:p>
            <a:endParaRPr lang="en-US" dirty="0"/>
          </a:p>
          <a:p>
            <a:r>
              <a:rPr lang="en-US" dirty="0"/>
              <a:t>In a metallic bond, the nuclei of the atoms are held in place by repelling forces (positive nuclei around each other).</a:t>
            </a:r>
          </a:p>
          <a:p>
            <a:endParaRPr lang="en-US" dirty="0"/>
          </a:p>
          <a:p>
            <a:r>
              <a:rPr lang="en-US" dirty="0"/>
              <a:t>The electrons though, can move freely around those nuclei. We often call this phenomenon the “sea of electrons”</a:t>
            </a:r>
          </a:p>
          <a:p>
            <a:endParaRPr lang="en-US" dirty="0"/>
          </a:p>
          <a:p>
            <a:r>
              <a:rPr lang="en-US" dirty="0"/>
              <a:t>This metallic bonding is what allows metals to be malleable, ductile, and good conductors</a:t>
            </a:r>
          </a:p>
        </p:txBody>
      </p:sp>
    </p:spTree>
    <p:extLst>
      <p:ext uri="{BB962C8B-B14F-4D97-AF65-F5344CB8AC3E}">
        <p14:creationId xmlns:p14="http://schemas.microsoft.com/office/powerpoint/2010/main" val="10526390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Bonding (metal + metal)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51" y="1843611"/>
            <a:ext cx="11919098" cy="4727786"/>
          </a:xfrm>
        </p:spPr>
        <p:txBody>
          <a:bodyPr>
            <a:normAutofit/>
          </a:bodyPr>
          <a:lstStyle/>
          <a:p>
            <a:r>
              <a:rPr lang="en-US" dirty="0"/>
              <a:t>In a metallic bond, the nuclei of the atoms are held in place by repelling forces (positive nuclei around each other).</a:t>
            </a:r>
          </a:p>
          <a:p>
            <a:endParaRPr lang="en-US" dirty="0"/>
          </a:p>
          <a:p>
            <a:r>
              <a:rPr lang="en-US" dirty="0"/>
              <a:t>The electrons though, can move freely around those nuclei. We often call this phenomenon the “sea of electrons”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918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34346"/>
          </a:xfrm>
        </p:spPr>
        <p:txBody>
          <a:bodyPr/>
          <a:lstStyle/>
          <a:p>
            <a:r>
              <a:rPr lang="en-US" dirty="0"/>
              <a:t>In chemistry, there are five types of reactions that you should be able to recognize.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7560" y="2996198"/>
            <a:ext cx="8117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Synthesis/Combination – 		A + B </a:t>
            </a:r>
            <a:r>
              <a:rPr lang="en-US" sz="2400" dirty="0">
                <a:sym typeface="Wingdings" panose="05000000000000000000" pitchFamily="2" charset="2"/>
              </a:rPr>
              <a:t> AB</a:t>
            </a:r>
            <a:endParaRPr lang="en-US" sz="2400" dirty="0"/>
          </a:p>
          <a:p>
            <a:r>
              <a:rPr lang="en-US" sz="2400" dirty="0"/>
              <a:t>Decomposition - 			CD </a:t>
            </a:r>
            <a:r>
              <a:rPr lang="en-US" sz="2400" dirty="0">
                <a:sym typeface="Wingdings" panose="05000000000000000000" pitchFamily="2" charset="2"/>
              </a:rPr>
              <a:t> C + D</a:t>
            </a:r>
            <a:endParaRPr lang="en-US" sz="2400" dirty="0"/>
          </a:p>
          <a:p>
            <a:r>
              <a:rPr lang="en-US" sz="2400" dirty="0"/>
              <a:t>Single Replacement - 			Q + RS </a:t>
            </a:r>
            <a:r>
              <a:rPr lang="en-US" sz="2400" dirty="0">
                <a:sym typeface="Wingdings" panose="05000000000000000000" pitchFamily="2" charset="2"/>
              </a:rPr>
              <a:t> R + QS</a:t>
            </a:r>
            <a:endParaRPr lang="en-US" sz="2400" dirty="0"/>
          </a:p>
          <a:p>
            <a:r>
              <a:rPr lang="en-US" sz="2400" dirty="0"/>
              <a:t>Double replacement – 		FG + LM </a:t>
            </a:r>
            <a:r>
              <a:rPr lang="en-US" sz="2400" dirty="0">
                <a:sym typeface="Wingdings" panose="05000000000000000000" pitchFamily="2" charset="2"/>
              </a:rPr>
              <a:t> FM + LG</a:t>
            </a:r>
            <a:endParaRPr lang="en-US" sz="2400" dirty="0"/>
          </a:p>
          <a:p>
            <a:r>
              <a:rPr lang="en-US" sz="2400" dirty="0"/>
              <a:t>Combustion - 				</a:t>
            </a:r>
            <a:r>
              <a:rPr lang="en-US" sz="2400" dirty="0" err="1"/>
              <a:t>C</a:t>
            </a:r>
            <a:r>
              <a:rPr lang="en-US" sz="2400" baseline="-25000" dirty="0" err="1"/>
              <a:t>x</a:t>
            </a:r>
            <a:r>
              <a:rPr lang="en-US" sz="2400" dirty="0" err="1"/>
              <a:t>H</a:t>
            </a:r>
            <a:r>
              <a:rPr lang="en-US" sz="2400" baseline="-25000" dirty="0" err="1"/>
              <a:t>y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H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O + CO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9565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type of chemical reaction is</a:t>
            </a:r>
          </a:p>
          <a:p>
            <a:pPr marL="514350" indent="-514350" algn="ctr">
              <a:buAutoNum type="alphaUcPeriod"/>
            </a:pPr>
            <a:r>
              <a:rPr lang="en-US" sz="2800" dirty="0">
                <a:sym typeface="Wingdings" panose="05000000000000000000" pitchFamily="2" charset="2"/>
              </a:rPr>
              <a:t>2 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  </a:t>
            </a:r>
            <a:r>
              <a:rPr lang="en-US" sz="2800" dirty="0"/>
              <a:t>2 H</a:t>
            </a:r>
            <a:r>
              <a:rPr lang="en-US" sz="2800" baseline="-25000" dirty="0"/>
              <a:t>2</a:t>
            </a:r>
            <a:r>
              <a:rPr lang="en-US" sz="2800" dirty="0"/>
              <a:t> + O</a:t>
            </a:r>
            <a:r>
              <a:rPr lang="en-US" sz="2800" baseline="-25000" dirty="0"/>
              <a:t>2</a:t>
            </a: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ctr">
              <a:buAutoNum type="alphaUcPeriod"/>
            </a:pPr>
            <a:r>
              <a:rPr lang="en-US" sz="2800" dirty="0">
                <a:sym typeface="Wingdings" panose="05000000000000000000" pitchFamily="2" charset="2"/>
              </a:rPr>
              <a:t>Zn + 2 </a:t>
            </a:r>
            <a:r>
              <a:rPr lang="en-US" sz="2800" dirty="0" err="1">
                <a:sym typeface="Wingdings" panose="05000000000000000000" pitchFamily="2" charset="2"/>
              </a:rPr>
              <a:t>HCl</a:t>
            </a:r>
            <a:r>
              <a:rPr lang="en-US" sz="2800" dirty="0">
                <a:sym typeface="Wingdings" panose="05000000000000000000" pitchFamily="2" charset="2"/>
              </a:rPr>
              <a:t>  ZnCl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+H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</a:p>
          <a:p>
            <a:pPr marL="514350" indent="-514350" algn="ctr">
              <a:buAutoNum type="alphaUcPeriod"/>
            </a:pPr>
            <a:r>
              <a:rPr lang="en-US" sz="2800" dirty="0"/>
              <a:t>2 Mg + 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2 </a:t>
            </a:r>
            <a:r>
              <a:rPr lang="en-US" sz="2800" dirty="0" err="1">
                <a:sym typeface="Wingdings" panose="05000000000000000000" pitchFamily="2" charset="2"/>
              </a:rPr>
              <a:t>MgO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synthesis 	     decomposition 		  single rep. 		    double rep.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8710749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type of chemical reaction is</a:t>
            </a:r>
          </a:p>
          <a:p>
            <a:pPr marL="514350" indent="-514350" algn="ctr">
              <a:buAutoNum type="alphaUcPeriod"/>
            </a:pPr>
            <a:r>
              <a:rPr lang="en-US" sz="2800" dirty="0">
                <a:sym typeface="Wingdings" panose="05000000000000000000" pitchFamily="2" charset="2"/>
              </a:rPr>
              <a:t>2 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2 H</a:t>
            </a:r>
            <a:r>
              <a:rPr lang="en-US" sz="2800" baseline="-25000" dirty="0"/>
              <a:t>2</a:t>
            </a:r>
            <a:r>
              <a:rPr lang="en-US" sz="2800" dirty="0"/>
              <a:t> + O</a:t>
            </a:r>
            <a:r>
              <a:rPr lang="en-US" sz="2800" baseline="-25000" dirty="0"/>
              <a:t>2</a:t>
            </a: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ctr">
              <a:buAutoNum type="alphaUcPeriod"/>
            </a:pPr>
            <a:r>
              <a:rPr lang="en-US" sz="2800" dirty="0">
                <a:sym typeface="Wingdings" panose="05000000000000000000" pitchFamily="2" charset="2"/>
              </a:rPr>
              <a:t>Zn + 2 </a:t>
            </a:r>
            <a:r>
              <a:rPr lang="en-US" sz="2800" dirty="0" err="1">
                <a:sym typeface="Wingdings" panose="05000000000000000000" pitchFamily="2" charset="2"/>
              </a:rPr>
              <a:t>HCl</a:t>
            </a:r>
            <a:r>
              <a:rPr lang="en-US" sz="2800" dirty="0">
                <a:sym typeface="Wingdings" panose="05000000000000000000" pitchFamily="2" charset="2"/>
              </a:rPr>
              <a:t>  ZnCl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+H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</a:p>
          <a:p>
            <a:pPr marL="514350" indent="-514350" algn="ctr">
              <a:buAutoNum type="alphaUcPeriod"/>
            </a:pPr>
            <a:r>
              <a:rPr lang="en-US" sz="2800" dirty="0"/>
              <a:t>2 Mg + 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2 </a:t>
            </a:r>
            <a:r>
              <a:rPr lang="en-US" sz="2800" dirty="0" err="1">
                <a:sym typeface="Wingdings" panose="05000000000000000000" pitchFamily="2" charset="2"/>
              </a:rPr>
              <a:t>MgO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synthesis 	     decomposition 		  single rep. 		    double rep.</a:t>
            </a:r>
            <a:endParaRPr lang="en-US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8290560" y="2773680"/>
            <a:ext cx="2865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Decomposition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Single rep.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7917964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Activity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5734"/>
            <a:ext cx="8493760" cy="4023360"/>
          </a:xfrm>
        </p:spPr>
        <p:txBody>
          <a:bodyPr>
            <a:normAutofit/>
          </a:bodyPr>
          <a:lstStyle/>
          <a:p>
            <a:r>
              <a:rPr lang="en-US" dirty="0"/>
              <a:t>(Reference Table J)</a:t>
            </a:r>
          </a:p>
          <a:p>
            <a:endParaRPr lang="en-US" sz="100" dirty="0"/>
          </a:p>
          <a:p>
            <a:r>
              <a:rPr lang="en-US" dirty="0"/>
              <a:t>In a single replacement reaction, the activity series shows which elements will successfully replace other elements. </a:t>
            </a:r>
          </a:p>
          <a:p>
            <a:endParaRPr lang="en-US" sz="500" dirty="0"/>
          </a:p>
          <a:p>
            <a:endParaRPr lang="en-US" sz="500" dirty="0"/>
          </a:p>
          <a:p>
            <a:r>
              <a:rPr lang="en-US" dirty="0"/>
              <a:t>If an element is higher on the Activity series than the one it is trying to replace, the reaction will go forward.</a:t>
            </a:r>
          </a:p>
          <a:p>
            <a:endParaRPr lang="en-US" sz="500" dirty="0"/>
          </a:p>
          <a:p>
            <a:r>
              <a:rPr lang="en-US" dirty="0"/>
              <a:t>If an element is lower on the activity series than the one it is trying to replace, the reaction will NOT go forward.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53186"/>
            <a:ext cx="2570883" cy="67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984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Zn</a:t>
            </a:r>
            <a:r>
              <a:rPr lang="en-US" sz="2800" baseline="-25000" dirty="0"/>
              <a:t>(s)</a:t>
            </a:r>
            <a:r>
              <a:rPr lang="en-US" sz="2800" dirty="0"/>
              <a:t>  +  </a:t>
            </a:r>
            <a:r>
              <a:rPr lang="en-US" sz="2800" dirty="0" err="1"/>
              <a:t>HCl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540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Zn</a:t>
            </a:r>
            <a:r>
              <a:rPr lang="en-US" sz="2800" baseline="-25000" dirty="0"/>
              <a:t>(s)</a:t>
            </a:r>
            <a:r>
              <a:rPr lang="en-US" sz="2800" dirty="0"/>
              <a:t>  +  </a:t>
            </a:r>
            <a:r>
              <a:rPr lang="en-US" sz="2800" dirty="0" err="1"/>
              <a:t>HCl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8274935" y="3038681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1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Cu</a:t>
            </a:r>
            <a:r>
              <a:rPr lang="en-US" sz="2800" baseline="-25000" dirty="0"/>
              <a:t>(s)</a:t>
            </a:r>
            <a:r>
              <a:rPr lang="en-US" sz="2800" dirty="0"/>
              <a:t>  +  </a:t>
            </a:r>
            <a:r>
              <a:rPr lang="en-US" sz="2800" dirty="0" err="1"/>
              <a:t>HCl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7407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Cu</a:t>
            </a:r>
            <a:r>
              <a:rPr lang="en-US" sz="2800" baseline="-25000" dirty="0"/>
              <a:t>(s)</a:t>
            </a:r>
            <a:r>
              <a:rPr lang="en-US" sz="2800" dirty="0"/>
              <a:t>  +  </a:t>
            </a:r>
            <a:r>
              <a:rPr lang="en-US" sz="2800" dirty="0" err="1"/>
              <a:t>HCl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18361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42" y="1737360"/>
            <a:ext cx="11010875" cy="4023360"/>
          </a:xfrm>
        </p:spPr>
        <p:txBody>
          <a:bodyPr/>
          <a:lstStyle/>
          <a:p>
            <a:r>
              <a:rPr lang="en-US" dirty="0"/>
              <a:t>We’ll start with an example: </a:t>
            </a:r>
            <a:r>
              <a:rPr lang="en-US" dirty="0" err="1"/>
              <a:t>NaCl</a:t>
            </a:r>
            <a:r>
              <a:rPr lang="en-US" dirty="0"/>
              <a:t>, table salt.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FIRST</a:t>
            </a:r>
            <a:r>
              <a:rPr lang="en-US" dirty="0"/>
              <a:t> ion is </a:t>
            </a:r>
            <a:r>
              <a:rPr lang="en-US" u="sng" dirty="0"/>
              <a:t>ALWAYS POSITIVE</a:t>
            </a:r>
            <a:r>
              <a:rPr lang="en-US" dirty="0"/>
              <a:t>, the </a:t>
            </a:r>
            <a:r>
              <a:rPr lang="en-US" u="sng" dirty="0"/>
              <a:t>SECOND</a:t>
            </a:r>
            <a:r>
              <a:rPr lang="en-US" dirty="0"/>
              <a:t> ion is </a:t>
            </a:r>
            <a:r>
              <a:rPr lang="en-US" u="sng" dirty="0"/>
              <a:t>ALWAYS NEGATIVE</a:t>
            </a:r>
          </a:p>
          <a:p>
            <a:endParaRPr lang="en-US" dirty="0"/>
          </a:p>
          <a:p>
            <a:r>
              <a:rPr lang="en-US" sz="2000" dirty="0"/>
              <a:t>The positive ion keeps its name: Sodium</a:t>
            </a:r>
          </a:p>
          <a:p>
            <a:r>
              <a:rPr lang="en-US" sz="2000" dirty="0"/>
              <a:t>The negative ion keeps the start of its name, then has the end replaced with –ide: Chlorine </a:t>
            </a:r>
            <a:r>
              <a:rPr lang="en-US" sz="2000" dirty="0">
                <a:sym typeface="Wingdings" panose="05000000000000000000" pitchFamily="2" charset="2"/>
              </a:rPr>
              <a:t> Chloride 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333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Fe</a:t>
            </a:r>
            <a:r>
              <a:rPr lang="en-US" sz="2800" baseline="-25000" dirty="0"/>
              <a:t>(s)</a:t>
            </a:r>
            <a:r>
              <a:rPr lang="en-US" sz="2800" dirty="0"/>
              <a:t>  +  ZnSO</a:t>
            </a:r>
            <a:r>
              <a:rPr lang="en-US" sz="2800" baseline="-25000" dirty="0"/>
              <a:t>4(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5069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Fe</a:t>
            </a:r>
            <a:r>
              <a:rPr lang="en-US" sz="2800" baseline="-25000" dirty="0"/>
              <a:t>(s)</a:t>
            </a:r>
            <a:r>
              <a:rPr lang="en-US" sz="2800" dirty="0"/>
              <a:t>  +  ZnSO</a:t>
            </a:r>
            <a:r>
              <a:rPr lang="en-US" sz="2800" baseline="-25000" dirty="0"/>
              <a:t>4(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18361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89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Mg</a:t>
            </a:r>
            <a:r>
              <a:rPr lang="en-US" sz="2800" baseline="-25000" dirty="0"/>
              <a:t>(s)</a:t>
            </a:r>
            <a:r>
              <a:rPr lang="en-US" sz="2800" dirty="0"/>
              <a:t>  +  ZnSO</a:t>
            </a:r>
            <a:r>
              <a:rPr lang="en-US" sz="2800" baseline="-25000" dirty="0"/>
              <a:t>4(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56765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Mg</a:t>
            </a:r>
            <a:r>
              <a:rPr lang="en-US" sz="2800" baseline="-25000" dirty="0"/>
              <a:t>(s)</a:t>
            </a:r>
            <a:r>
              <a:rPr lang="en-US" sz="2800" dirty="0"/>
              <a:t>  +  ZnSO</a:t>
            </a:r>
            <a:r>
              <a:rPr lang="en-US" sz="2800" baseline="-25000" dirty="0"/>
              <a:t>4(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8195093" y="3099641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87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</a:t>
            </a:r>
            <a:r>
              <a:rPr lang="en-US" sz="2800" baseline="-25000" dirty="0"/>
              <a:t>2(g)</a:t>
            </a:r>
            <a:r>
              <a:rPr lang="en-US" sz="2800" dirty="0"/>
              <a:t>   +   </a:t>
            </a:r>
            <a:r>
              <a:rPr lang="en-US" sz="2800" dirty="0" err="1"/>
              <a:t>HBr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en-US" sz="2800" baseline="-25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779840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</a:t>
            </a:r>
            <a:r>
              <a:rPr lang="en-US" sz="2800" baseline="-25000" dirty="0"/>
              <a:t>2(g)</a:t>
            </a:r>
            <a:r>
              <a:rPr lang="en-US" sz="2800" dirty="0"/>
              <a:t>   +   </a:t>
            </a:r>
            <a:r>
              <a:rPr lang="en-US" sz="2800" dirty="0" err="1"/>
              <a:t>HBr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en-US" sz="2800" baseline="-25000" dirty="0">
              <a:sym typeface="Wingdings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95093" y="3099641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942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>
              <a:sym typeface="Wingdings"/>
            </a:endParaRPr>
          </a:p>
          <a:p>
            <a:pPr algn="ctr"/>
            <a:r>
              <a:rPr lang="en-US" sz="2800" dirty="0">
                <a:sym typeface="Wingdings"/>
              </a:rPr>
              <a:t>Cl</a:t>
            </a:r>
            <a:r>
              <a:rPr lang="en-US" sz="2800" baseline="-25000" dirty="0">
                <a:sym typeface="Wingdings"/>
              </a:rPr>
              <a:t>2(g)</a:t>
            </a:r>
            <a:r>
              <a:rPr lang="en-US" sz="2800" dirty="0">
                <a:sym typeface="Wingdings"/>
              </a:rPr>
              <a:t>  +  </a:t>
            </a:r>
            <a:r>
              <a:rPr lang="en-US" sz="2800" dirty="0" err="1">
                <a:sym typeface="Wingdings"/>
              </a:rPr>
              <a:t>KBr</a:t>
            </a:r>
            <a:r>
              <a:rPr lang="en-US" sz="2800" baseline="-25000" dirty="0">
                <a:sym typeface="Wingdings"/>
              </a:rPr>
              <a:t>(</a:t>
            </a:r>
            <a:r>
              <a:rPr lang="en-US" sz="2800" baseline="-25000" dirty="0" err="1">
                <a:sym typeface="Wingdings"/>
              </a:rPr>
              <a:t>aq</a:t>
            </a:r>
            <a:r>
              <a:rPr lang="en-US" sz="2800" baseline="-25000" dirty="0">
                <a:sym typeface="Wingdings"/>
              </a:rPr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6417981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>
              <a:sym typeface="Wingdings"/>
            </a:endParaRPr>
          </a:p>
          <a:p>
            <a:pPr algn="ctr"/>
            <a:r>
              <a:rPr lang="en-US" sz="2800" dirty="0">
                <a:sym typeface="Wingdings"/>
              </a:rPr>
              <a:t>Cl</a:t>
            </a:r>
            <a:r>
              <a:rPr lang="en-US" sz="2800" baseline="-25000" dirty="0">
                <a:sym typeface="Wingdings"/>
              </a:rPr>
              <a:t>2(g)</a:t>
            </a:r>
            <a:r>
              <a:rPr lang="en-US" sz="2800" dirty="0">
                <a:sym typeface="Wingdings"/>
              </a:rPr>
              <a:t>  +  </a:t>
            </a:r>
            <a:r>
              <a:rPr lang="en-US" sz="2800" dirty="0" err="1">
                <a:sym typeface="Wingdings"/>
              </a:rPr>
              <a:t>KBr</a:t>
            </a:r>
            <a:r>
              <a:rPr lang="en-US" sz="2800" baseline="-25000" dirty="0">
                <a:sym typeface="Wingdings"/>
              </a:rPr>
              <a:t>(</a:t>
            </a:r>
            <a:r>
              <a:rPr lang="en-US" sz="2800" baseline="-25000" dirty="0" err="1">
                <a:sym typeface="Wingdings"/>
              </a:rPr>
              <a:t>aq</a:t>
            </a:r>
            <a:r>
              <a:rPr lang="en-US" sz="2800" baseline="-25000" dirty="0">
                <a:sym typeface="Wingdings"/>
              </a:rPr>
              <a:t>)</a:t>
            </a:r>
            <a:endParaRPr lang="en-US" sz="28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8346055" y="3100668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7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>
              <a:sym typeface="Wingdings"/>
            </a:endParaRPr>
          </a:p>
          <a:p>
            <a:pPr algn="ctr"/>
            <a:r>
              <a:rPr lang="en-US" sz="2800" dirty="0">
                <a:sym typeface="Wingdings"/>
              </a:rPr>
              <a:t>Br</a:t>
            </a:r>
            <a:r>
              <a:rPr lang="en-US" sz="2800" baseline="-25000" dirty="0">
                <a:sym typeface="Wingdings"/>
              </a:rPr>
              <a:t>2(l)</a:t>
            </a:r>
            <a:r>
              <a:rPr lang="en-US" sz="2800" dirty="0">
                <a:sym typeface="Wingdings"/>
              </a:rPr>
              <a:t>  +  </a:t>
            </a:r>
            <a:r>
              <a:rPr lang="en-US" sz="2800" dirty="0" err="1">
                <a:sym typeface="Wingdings"/>
              </a:rPr>
              <a:t>KCl</a:t>
            </a:r>
            <a:r>
              <a:rPr lang="en-US" sz="2800" baseline="-25000" dirty="0">
                <a:sym typeface="Wingdings"/>
              </a:rPr>
              <a:t>(</a:t>
            </a:r>
            <a:r>
              <a:rPr lang="en-US" sz="2800" baseline="-25000" dirty="0" err="1">
                <a:sym typeface="Wingdings"/>
              </a:rPr>
              <a:t>aq</a:t>
            </a:r>
            <a:r>
              <a:rPr lang="en-US" sz="2800" baseline="-25000" dirty="0">
                <a:sym typeface="Wingdings"/>
              </a:rPr>
              <a:t>)</a:t>
            </a:r>
            <a:r>
              <a:rPr lang="en-US" sz="2800" dirty="0">
                <a:sym typeface="Wingding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63032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pic>
        <p:nvPicPr>
          <p:cNvPr id="10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558" y="488255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845" y="4882550"/>
            <a:ext cx="157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024" y="192495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the following reaction proceed: </a:t>
            </a:r>
          </a:p>
          <a:p>
            <a:pPr algn="ctr"/>
            <a:endParaRPr lang="en-US" sz="2800" dirty="0">
              <a:sym typeface="Wingdings"/>
            </a:endParaRPr>
          </a:p>
          <a:p>
            <a:pPr algn="ctr"/>
            <a:r>
              <a:rPr lang="en-US" sz="2800" dirty="0">
                <a:sym typeface="Wingdings"/>
              </a:rPr>
              <a:t>Br</a:t>
            </a:r>
            <a:r>
              <a:rPr lang="en-US" sz="2800" baseline="-25000" dirty="0">
                <a:sym typeface="Wingdings"/>
              </a:rPr>
              <a:t>2(l)</a:t>
            </a:r>
            <a:r>
              <a:rPr lang="en-US" sz="2800" dirty="0">
                <a:sym typeface="Wingdings"/>
              </a:rPr>
              <a:t>  +  </a:t>
            </a:r>
            <a:r>
              <a:rPr lang="en-US" sz="2800" dirty="0" err="1">
                <a:sym typeface="Wingdings"/>
              </a:rPr>
              <a:t>KCl</a:t>
            </a:r>
            <a:r>
              <a:rPr lang="en-US" sz="2800" baseline="-25000" dirty="0">
                <a:sym typeface="Wingdings"/>
              </a:rPr>
              <a:t>(</a:t>
            </a:r>
            <a:r>
              <a:rPr lang="en-US" sz="2800" baseline="-25000" dirty="0" err="1">
                <a:sym typeface="Wingdings"/>
              </a:rPr>
              <a:t>aq</a:t>
            </a:r>
            <a:r>
              <a:rPr lang="en-US" sz="2800" baseline="-25000" dirty="0">
                <a:sym typeface="Wingdings"/>
              </a:rPr>
              <a:t>)</a:t>
            </a:r>
            <a:r>
              <a:rPr lang="en-US" sz="2800" dirty="0">
                <a:sym typeface="Wingdings"/>
              </a:rPr>
              <a:t>  </a:t>
            </a:r>
          </a:p>
        </p:txBody>
      </p:sp>
      <p:sp>
        <p:nvSpPr>
          <p:cNvPr id="8" name="Oval 7"/>
          <p:cNvSpPr/>
          <p:nvPr/>
        </p:nvSpPr>
        <p:spPr>
          <a:xfrm>
            <a:off x="1579883" y="3070188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3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9252</TotalTime>
  <Words>3320</Words>
  <Application>Microsoft Office PowerPoint</Application>
  <PresentationFormat>Widescreen</PresentationFormat>
  <Paragraphs>738</Paragraphs>
  <Slides>99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Calibri</vt:lpstr>
      <vt:lpstr>Calibri Light</vt:lpstr>
      <vt:lpstr>Retrospect</vt:lpstr>
      <vt:lpstr>Bonding</vt:lpstr>
      <vt:lpstr>The Name is Bond, Chemical Bond.</vt:lpstr>
      <vt:lpstr>Electronegativity Difference</vt:lpstr>
      <vt:lpstr>Electronegativity Difference</vt:lpstr>
      <vt:lpstr>Ionic Bonds (metal + nonmetal)</vt:lpstr>
      <vt:lpstr>Properties of Ionic Substances</vt:lpstr>
      <vt:lpstr>Anions and Cations</vt:lpstr>
      <vt:lpstr>The Lewis Structures of Ionic Compounds</vt:lpstr>
      <vt:lpstr>Naming Ionic Compounds</vt:lpstr>
      <vt:lpstr>Atoms with Multiple Oxidation States</vt:lpstr>
      <vt:lpstr>Atoms with Multiple Oxidation States</vt:lpstr>
      <vt:lpstr>PowerPoint Presentation</vt:lpstr>
      <vt:lpstr>Practice</vt:lpstr>
      <vt:lpstr>Practice</vt:lpstr>
      <vt:lpstr>More Practice</vt:lpstr>
      <vt:lpstr>More Practice</vt:lpstr>
      <vt:lpstr>Polyatomic Ions</vt:lpstr>
      <vt:lpstr>Compounds with Polyatomic Ions</vt:lpstr>
      <vt:lpstr>Practice</vt:lpstr>
      <vt:lpstr>Practice</vt:lpstr>
      <vt:lpstr>Going Backwards!!</vt:lpstr>
      <vt:lpstr>Going Backwards!!</vt:lpstr>
      <vt:lpstr>Going Backwards!!</vt:lpstr>
      <vt:lpstr>Going Backwards!!</vt:lpstr>
      <vt:lpstr>Going Backwards!!</vt:lpstr>
      <vt:lpstr>Covalent bonds (nonmetal + nonmetal)</vt:lpstr>
      <vt:lpstr>Properties of Covalent Compounds</vt:lpstr>
      <vt:lpstr>Dot Structures of Covalent Compounds</vt:lpstr>
      <vt:lpstr>Dot Structures of Covalent Compounds</vt:lpstr>
      <vt:lpstr>Drawing Practice!</vt:lpstr>
      <vt:lpstr>Double and Triple Bonds</vt:lpstr>
      <vt:lpstr>Network Solids</vt:lpstr>
      <vt:lpstr>Types of Covalent Bonds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Polar Molecules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PowerPoint Presentation</vt:lpstr>
      <vt:lpstr>Molecular Shapes</vt:lpstr>
      <vt:lpstr>Intermolecular Forces</vt:lpstr>
      <vt:lpstr>Dispersion Forces</vt:lpstr>
      <vt:lpstr>Concept Check</vt:lpstr>
      <vt:lpstr>Concept Check</vt:lpstr>
      <vt:lpstr>Dipole-Dipole Forces</vt:lpstr>
      <vt:lpstr>Hydrogen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Check</vt:lpstr>
      <vt:lpstr>Concept Check</vt:lpstr>
      <vt:lpstr>Concept Check</vt:lpstr>
      <vt:lpstr>Concept Check</vt:lpstr>
      <vt:lpstr>Concept Check</vt:lpstr>
      <vt:lpstr>Concept Check</vt:lpstr>
      <vt:lpstr>Connecting Intermolecular Forces</vt:lpstr>
      <vt:lpstr>Connecting Intermolecular Forces</vt:lpstr>
      <vt:lpstr>Concept Check</vt:lpstr>
      <vt:lpstr>Concept Check</vt:lpstr>
      <vt:lpstr>Concept Check</vt:lpstr>
      <vt:lpstr>Concept Check</vt:lpstr>
      <vt:lpstr>Metallic Bonding (metal + metal)</vt:lpstr>
      <vt:lpstr>Metallic Bonding (metal + metal)</vt:lpstr>
      <vt:lpstr>Reaction Types</vt:lpstr>
      <vt:lpstr>Concept Check</vt:lpstr>
      <vt:lpstr>Concept Check</vt:lpstr>
      <vt:lpstr>The Activity Series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Mesiouris</dc:creator>
  <cp:lastModifiedBy>Mesiouris Matteo</cp:lastModifiedBy>
  <cp:revision>559</cp:revision>
  <dcterms:created xsi:type="dcterms:W3CDTF">2013-11-27T15:32:32Z</dcterms:created>
  <dcterms:modified xsi:type="dcterms:W3CDTF">2021-10-18T19:13:00Z</dcterms:modified>
</cp:coreProperties>
</file>