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9"/>
  </p:notesMasterIdLst>
  <p:sldIdLst>
    <p:sldId id="256" r:id="rId2"/>
    <p:sldId id="354" r:id="rId3"/>
    <p:sldId id="357" r:id="rId4"/>
    <p:sldId id="397" r:id="rId5"/>
    <p:sldId id="361" r:id="rId6"/>
    <p:sldId id="398" r:id="rId7"/>
    <p:sldId id="362" r:id="rId8"/>
    <p:sldId id="399" r:id="rId9"/>
    <p:sldId id="355" r:id="rId10"/>
    <p:sldId id="366" r:id="rId11"/>
    <p:sldId id="363" r:id="rId12"/>
    <p:sldId id="400" r:id="rId13"/>
    <p:sldId id="364" r:id="rId14"/>
    <p:sldId id="401" r:id="rId15"/>
    <p:sldId id="365" r:id="rId16"/>
    <p:sldId id="402" r:id="rId17"/>
    <p:sldId id="348" r:id="rId18"/>
    <p:sldId id="367" r:id="rId19"/>
    <p:sldId id="403" r:id="rId20"/>
    <p:sldId id="368" r:id="rId21"/>
    <p:sldId id="404" r:id="rId22"/>
    <p:sldId id="369" r:id="rId23"/>
    <p:sldId id="405" r:id="rId24"/>
    <p:sldId id="349" r:id="rId25"/>
    <p:sldId id="350" r:id="rId26"/>
    <p:sldId id="373" r:id="rId27"/>
    <p:sldId id="406" r:id="rId28"/>
    <p:sldId id="375" r:id="rId29"/>
    <p:sldId id="407" r:id="rId30"/>
    <p:sldId id="351" r:id="rId31"/>
    <p:sldId id="352" r:id="rId32"/>
    <p:sldId id="376" r:id="rId33"/>
    <p:sldId id="353" r:id="rId34"/>
    <p:sldId id="377" r:id="rId35"/>
    <p:sldId id="421" r:id="rId36"/>
    <p:sldId id="378" r:id="rId37"/>
    <p:sldId id="379" r:id="rId38"/>
    <p:sldId id="425" r:id="rId39"/>
    <p:sldId id="383" r:id="rId40"/>
    <p:sldId id="356" r:id="rId41"/>
    <p:sldId id="426" r:id="rId42"/>
    <p:sldId id="384" r:id="rId43"/>
    <p:sldId id="427" r:id="rId44"/>
    <p:sldId id="428" r:id="rId45"/>
    <p:sldId id="429" r:id="rId46"/>
    <p:sldId id="396" r:id="rId47"/>
    <p:sldId id="304" r:id="rId48"/>
    <p:sldId id="305" r:id="rId49"/>
    <p:sldId id="424" r:id="rId50"/>
    <p:sldId id="395" r:id="rId51"/>
    <p:sldId id="415" r:id="rId52"/>
    <p:sldId id="416" r:id="rId53"/>
    <p:sldId id="386" r:id="rId54"/>
    <p:sldId id="413" r:id="rId55"/>
    <p:sldId id="414" r:id="rId56"/>
    <p:sldId id="387" r:id="rId57"/>
    <p:sldId id="408" r:id="rId58"/>
    <p:sldId id="388" r:id="rId59"/>
    <p:sldId id="409" r:id="rId60"/>
    <p:sldId id="392" r:id="rId61"/>
    <p:sldId id="410" r:id="rId62"/>
    <p:sldId id="389" r:id="rId63"/>
    <p:sldId id="411" r:id="rId64"/>
    <p:sldId id="390" r:id="rId65"/>
    <p:sldId id="417" r:id="rId66"/>
    <p:sldId id="391" r:id="rId67"/>
    <p:sldId id="412" r:id="rId6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99" autoAdjust="0"/>
    <p:restoredTop sz="94660"/>
  </p:normalViewPr>
  <p:slideViewPr>
    <p:cSldViewPr snapToGrid="0">
      <p:cViewPr varScale="1">
        <p:scale>
          <a:sx n="90" d="100"/>
          <a:sy n="90" d="100"/>
        </p:scale>
        <p:origin x="504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007.90527" units="1/cm"/>
          <inkml:channelProperty channel="Y" name="resolution" value="1612.54919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0-11-20T14:08:05.076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5075 7671 796 0,'0'0'79'15,"0"0"33"-15,0 0-71 16,0 0-14-16,0 0 26 16,0 0-6-16,0 0 16 15,0 0 17-15,0 0-23 16,0 0-6-16,0 0 4 16,0 0-18-16,0 0-9 15,0 2-9-15,0-2-12 16,5 0-5-16,2 0-2 15,-5 0 0-15,0 0-3 16,0 0 2-16,-2 0 3 16,0 0-4-16,0 0-2 0,-4-2 0 15,-5 0 2-15,0 2 0 16,0 0 2-16,-3 2 3 16,3 7 2-16,2 4 0 15,0-1 2-15,3 3 5 16,4-3 3-16,0 1 3 15,2 0 2-15,10-5-5 16,1-1-10-16,3-3-4 16,0-4-6-16,0 0-2 15,-5 0 1-15,-2-10 2 16,0-3 2-16,-6-2-2 16,-3-2 3-16,0 1 1 15,0 2-1-15,-9 0-1 16,-3 4 4-16,1 3 1 15,-3 6 4-15,-2 1 2 16,5 0 2-16,-3 4 4 16,5 7-2-16,2 2 3 15,3 1-6-15,4 0-1 16,0 1-2-16,4-3-1 16,10-1-3-16,2-3-4 15,2-2-2-15,3-3-4 16,-5-3 4-16,-1 0-2 15,-1-2 1-15,-5-7 1 16,-4-3-1-16,-3-2-1 16,-2 1 1-16,0 0 4 15,-9 3-2-15,-2-1 3 16,-3 4 0-16,0 6 4 16,-2 1-1-16,5 0 1 15,0 1 3-15,2 9-2 0,2 1 0 16,7 1 0-1,0 0 3-15,2 1-2 0,9-2 0 16,3-2-3-16,2-1-2 16,-2-6-3-16,-3-2 1 15,-2 0 0-15,0-6-1 16,-7-7 0-16,-2-1-4 16,0-1-1-16,0 1 1 15,-6 2-1-15,-8 3 3 16,3 2 2-16,-3 4 2 15,-2 3 0-15,2 0 4 16,3 2 0-16,0 6-2 16,6 2 2-16,3 0 0 15,2-2 1-15,0 2-5 16,7-2-2-16,4-3-1 16,3-1 1-16,-3-4 2 15,-2 0-2-15,-2 0-1 16,-5-8-3-16,-2-3-2 15,0 0-1-15,0 2 0 16,-4 3 3-16,-1 1 4 16,1 5 5-16,-1 0 1 15,0 0 2-15,3 0-1 16,2 0-5-16,-2 2-3 16,2-2-32-16,0 0-105 15,-2-2-327-15</inkml:trace>
  <inkml:trace contextRef="#ctx0" brushRef="#br0" timeOffset="1467.84">4941 11301 970 0,'0'0'36'0,"0"-2"110"16,0 2-19-16,0 0-106 15,0 0-14-15,0 6 9 16,5 0 4-16,4-3 11 16,0 2 5-16,2-1-8 15,-2-4 4-15,3 0-15 16,-3 0 6-16,-2 0-8 15,-3-6 6-15,-2-5 12 16,-2 1-6-16,-2-1-8 0,-9-1-12 16,-3 3 2-16,-2 4 0 15,0 2-2-15,5 3-4 16,2 0 0-16,2 8-2 16,5 6 3-16,2 2-2 15,0 1 1-15,4 0 2 16,10-2 1-16,0-1-2 15,4-2-3-15,-2-6-1 16,0-2-3-16,-3-4 2 16,-1 0-2-16,-3-4 4 15,-3-10 0-15,-6 0 2 16,0-2-1-16,0-1 1 16,-6 2-3-16,-8 3 1 15,0 4 1-15,-2 5 6 16,1 0-4-16,1 3 1 15,0 0-4-15,5 6 1 16,5 4 2-16,1 0-1 16,3 3-1-16,5-1-1 15,9-2-1-15,4 2-2 16,2-6 1-16,3-1-3 16,-5-5 2-16,-2 0 2 15,-2-3 1-15,-8-8 0 16,-3-4 0-16,-3 2 0 15,0-1-1-15,-7 5 0 16,-7-1 1-16,-2 5 0 16,-2 4 1-16,2 1-1 15,3 0 1-15,1 3-3 16,5 6 0-16,3-1 3 0,4 2-1 16,0-2-2-16,4 0 4 15,8-4 1-15,-1-2 2 16,3-2 0-16,-5 0 7 15,-2-4 3-15,-7-9-4 16,0-2-6-16,0 1-12 16,-7-4-20-16,-4 4-33 15,1 2-94-15,4 3-349 16</inkml:trace>
  <inkml:trace contextRef="#ctx0" brushRef="#br0" timeOffset="3368.03">4650 14975 840 0,'0'0'17'0,"-5"12"73"15,5-1-46-15,0 3-33 16,0-1-4-16,7-2 15 16,5-1 14-16,4-1 14 15,-1-2 6-15,1-5 31 16,-2-1-20-16,-3-1-19 0,1 0 6 15,-8-10-9-15,-4-3-19 16,0-2-5-16,0 1-11 16,-13-1-6-16,-1 2-4 15,-2 3 0-15,-2 5-2 16,2 3 2-16,0 2 1 16,5 0 2-16,4 10-2 15,0 2 2-15,7 3 3 16,0-1-1-16,5 0-1 15,6 1 1-15,5-3-1 16,2-3-3-16,0-2 3 16,0-3-2-16,1-4 5 15,-6 0 5-15,-1-9 8 16,-8-5 2-16,-1-3-12 16,-3-4-1-16,-3 0-6 15,-8 2 0-15,-5 3-5 16,-2 4 5-16,0 3-3 15,-1 7 3-15,3 2 1 16,3 0-1-16,1 7 1 16,8 5 1-16,2 1 2 15,2 2 2-15,2 0-1 16,9-2 0-16,5-2 0 16,2-3-7-16,1-2 2 15,-1-4-3-15,-5-2 2 16,1 0 0-16,-5-12 2 15,-4-4 1-15,-5-2-2 16,0-2-2-16,-3 3-2 16,-8 1 2-16,-3 4 1 15,-2 4 2-15,-2 6-2 0,2 2-1 16,-2 0-2 0,7 8 2-16,2 3-4 0,6 1 2 15,3 2 1-15,0-2 3 16,12 0-2-16,6-4 2 15,2-3-3-15,1-3 0 16,-1-2 2-16,-1 0 1 16,-6-8 2-16,-6-5 2 15,-5-1-3-15,-2-3-4 16,0 1 2-16,-9 5-5 16,-4 3 1-16,-6 4-1 15,6 4 2-15,-1 0 4 16,3 6-3-16,4 3 5 15,5 2 4-15,2-4 4 16,0 1-5-16,6-5-3 16,8-3-6-16,-3 0-11 15,3 0-28-15,-3-7-74 16,-4-7-186-16,-4-3-451 16</inkml:trace>
  <inkml:trace contextRef="#ctx0" brushRef="#br0" timeOffset="5250.73">7938 11377 922 0,'0'0'43'0,"-11"7"115"16,4-3-97-16,4 0-43 15,3 2 37-15,0 0-2 16,10-1-7-16,1 2-9 15,5-2-17-15,0-2 1 16,0-3 3-16,0 0 9 16,-3-3-18-16,-1-9-6 15,-6-3 16-15,-1 0 1 16,-5-1-7-16,0 0-8 16,0 3-5-16,-2 2-3 15,-10 5 2-15,1 6-4 16,0 0-1-16,-3 0 1 15,0 6 2-15,3 5-2 16,4 1-1-16,5 0-1 16,2 2-1-16,0-2-1 15,14 0 1-15,4-1-1 16,0-2 1-16,2-7-1 16,-4-2 4-16,-2 0 2 15,-3-9 1-15,-4-6 1 16,-5 0-3-16,-2-3 3 15,0-1-3-15,-6 3 0 16,-6 4-1-16,-4 4 0 16,3 6 2-16,-3 2 2 15,0 0 0-15,0 7-4 0,2 1 3 16,5 4-3 0,5 0-2-16,4 2 0 0,0-2 3 15,16 0-4-15,4-1 2 16,0-1 3-16,3-3-2 15,-2-4 0-15,-5-3 3 16,-5 0 1-16,-4-14 0 16,-7 0 6-16,0-3 2 15,-3-1-11-15,-10 3-1 16,-3 3 1-16,-5 4 1 16,3 7 2-16,-4 1 1 15,3 0-4-15,1 9 1 16,4 3-1-16,5 0-3 15,7-1-3-15,2 1-1 16,5 0-1-16,11-5 4 16,2 1-1-16,5-4 5 15,-3-4-1-15,-2 0 4 16,-6-8 0-16,-3-5 0 16,-9-3-2-16,0-1 3 15,0 2-4-15,-9 3-2 16,-3 5 1-16,1 2-1 15,-3 5 3-15,1 0 2 16,3 0 4-16,1 10 2 16,5-1-2-16,4-1-3 15,0 1-5-15,0 0-4 16,4-4-13-16,5-1-21 0,3-4-51 16,-1 0-111-1,3-4-251-15</inkml:trace>
  <inkml:trace contextRef="#ctx0" brushRef="#br0" timeOffset="6167.19">8415 11334 880 0,'0'0'67'0,"0"0"74"15,0 0-91-15,-11-1-8 16,0 1 52-16,-1 0-20 15,1 7-23-15,0 3-7 16,2 3 3-16,4-1-10 16,3 1-18-16,2 0 6 15,0-2-9-15,4-2-10 16,8 0-2-16,1-4-7 16,1-3 0-16,0-2 3 15,1 0 5-15,-8-4 1 16,0-8 0-16,-5-2-1 15,-2-1-5-15,0 0-4 16,-9 1 0-16,-4 3 8 0,-3 4 1 16,0 4 0-16,0 3 0 15,2 0 2-15,3 7-3 16,2 5 6-16,4 3 2 16,5 0-2-16,0 1 1 15,3-2-2-15,6-2-7 16,4-1-2-16,1-7-5 15,0-1 2-15,-1-3 1 16,-1 0 5-16,-1-9 2 16,-4-6-1-16,-3-3-3 15,-4 0-1-15,0 0-1 16,-2 2 0-16,-7 5 1 16,-7 4 0-16,0 5-1 15,-2 2 2-15,2 0 1 16,2 9 0-16,5 4 0 15,2 1 4-15,7 1-6 16,0 0 1-16,10-2 1 16,3-2 0-16,8-5-1 15,-3-2 0-15,2-4 4 16,-2 0 10-16,-6-4-1 16,-3-6 1-16,-5-4-9 15,-4 1-3-15,0 1-2 16,-6 1-6-16,-8 4 2 15,-6 4 1-15,4 3 5 16,2 0-3-16,3 4 7 16,6 6 0-16,5 0 2 15,0 1 19-15,7-2 2 16,7-4-12-16,-1-4-5 16,-1-1-1-16,-1-1-9 15,-7-10-12-15,1-4-28 0,-5-2-34 16,0 0-71-16,0 2-357 15</inkml:trace>
  <inkml:trace contextRef="#ctx0" brushRef="#br0" timeOffset="7429.3">7854 15058 1074 0,'0'0'142'0,"0"0"14"16,-23-2-96-16,9 2-26 0,3 1-1 15,0 7-16-15,4 2-7 16,7 2 1-16,0 1 0 15,0 2-2-15,14-1-3 16,4-3 1-16,4 1-3 16,-1-6-2-16,-1-5 4 15,-1-1-8-15,-6-4 18 16,-4-11-7-16,-4-2 3 16,-5-2 0-16,0 0-3 15,-9 3 1-15,-5 5-6 16,-4 3 3-16,-3 4-1 15,3 4-2-15,2 0 4 16,0 3-2-16,7 8 0 16,7 0 3-16,2 5-1 15,5-2 3-15,8 2-7 16,8-4-6-16,-1-2-4 16,1-2 3-16,-1-8-4 15,-4 0 7-15,-5 0 1 16,-4-9 1-16,-2-2-2 15,-5-1-1-15,0-2 2 16,-9 4-4-16,-3 2 3 16,-1 5 4-16,-3 3 1 15,2 0 0-15,3 0 1 16,2 8 5-16,4 1 4 16,3-4-7-16,2 2-3 15,0-4 1-15,4-2-5 16,8-1-5-16,-1 0-18 0,3 0-35 15,-1-3-84-15,3-5-248 16,0 1-350-16</inkml:trace>
  <inkml:trace contextRef="#ctx0" brushRef="#br0" timeOffset="8333.98">8320 15117 873 0,'0'0'53'0,"0"0"101"15,0 0-34-15,0 0-29 16,-14-6-24-16,5 6-1 16,-4 0-20-16,1 4-14 15,1 4-4-15,4 0 2 16,2-1-1-16,5 5-13 16,0-4-5-16,0 1-2 15,7-3-2-15,5 2-3 16,-1-4-3-16,3-4 2 15,-3 0-1-15,-2-3 3 16,-2-9-1-16,-2-2-3 16,-5-2-2-16,0 1-3 0,-3-1-4 15,-8 4 1-15,-1 3 4 16,-3 5 2-16,1 4 4 16,0 0 2-16,5 3 2 15,2 8-2-15,5 0 5 16,2 1 3-16,0 0 2 15,2 2-4-15,10-5-6 16,1 2-2-16,1-5 0 16,0-2-3-16,-3-1-1 15,0-3 2-15,-1 0 0 16,-6-13 2-16,1 0-6 16,-5-3 1-16,0-2-2 15,-7 0 1-15,-5 7 3 16,-1 3-1-16,-3 5 5 15,2 3-1-15,3 0 4 16,4 5 2-16,0 4-4 16,5 3 0-16,2-1 0 15,2 0-2-15,12-1 2 16,-1-1-5-16,3-4-1 16,0-2-2-16,-2-3 3 15,-3 0-2-15,-4-5 0 16,-5-7-5-16,-2 1-2 15,0-1 6-15,-6-1-1 16,-6 8 3-16,-1 0 2 16,-1 4 5-16,0 1-3 15,3 0 2-15,4 7 7 16,5 3 0-16,2 2 2 16,0 0 10-16,13 0-2 15,1-4-5-15,4-2-7 0,-4-5-3 16,0-1-2-1,-5 0 0-15,0-9-4 0,-5-6-12 16,-1 3-25-16,-3-2-49 16,0 0-99-16,0-1-305 15</inkml:trace>
  <inkml:trace contextRef="#ctx0" brushRef="#br0" timeOffset="9945.54">14155 11375 919 0,'0'0'89'0,"-14"0"61"16,5 0-63-16,0 2 5 0,0 6-7 16,0 1-44-16,2 1-12 15,4 2 19-15,3-3-9 16,0 2-9-16,0-1-1 16,7-3-20-16,5 2-4 15,-1-6-6-15,0-3 2 16,1 0-3-16,-3-3 6 15,-5-8 0-15,-1-3-3 16,-3-2 6-16,0 1 3 16,0 1-6-16,-7 4-1 15,-2 2 4-15,0 4 4 16,-3 4 4-16,3 0-5 16,0 0 2-16,2 9-4 15,3-2-7-15,4 1 1 16,0 2-1-16,0 0 1 15,7-3-1-15,2 2 1 16,2-6-4-16,0-3 2 16,-1 0-2-16,-1 0 5 15,-3-12 0-15,-1 0 1 16,0-1 1-16,-5 1 0 16,0 3 2-16,0 1 3 15,0 2 1-15,-7 3-8 16,2 1-1-16,-2 0-4 15,1 2-9-15,3 0-15 16,1 0-46-16,2 0-70 16,0 0-157-16,7 0-84 15</inkml:trace>
  <inkml:trace contextRef="#ctx0" brushRef="#br0" timeOffset="10576.27">14371 11377 959 0,'0'0'72'0,"0"0"67"16,0 0-95-16,0 0 22 16,0 0 25-16,-30 17-42 15,21-9 5-15,2-1 3 16,3 2-14-16,4 0-12 15,0 0-7-15,0-1-13 16,4-1-8-16,5-1-3 16,5-1-3-16,-3-5-7 15,1 0 9-15,-1 0 0 16,-2-3 4-16,0-8 0 16,-4-1 1-16,-5 0 2 15,0 0-5-15,0 1 2 16,0 2-2-16,-12 3 1 15,1 4-2-15,-3 2 3 16,-2 0-2-16,5 0 6 16,2 7 2-16,2 3-1 15,7 1 10-15,0 1-5 16,2 0-2-16,10-2-4 16,4-2-4-16,-3 0 1 15,3-5-2-15,-2-3-2 16,-3 0 6-16,-2 0-3 15,-4-12 1-15,-5 3-2 0,0-4 1 16,0 0-3-16,-5 4-1 16,-6 1 0-16,0 1-1 15,-1 5 3-15,3 2 0 16,2 0 2-16,1 0-3 16,1 0 5-16,5 0-3 15,0 0 4-15,0 2 7 16,5-2-1-16,4 0-9 15,-3 0 0-15,1 0-11 16,-2 0-29-16,-1-6-70 16,-1 2-209-16,-1 1-302 15</inkml:trace>
  <inkml:trace contextRef="#ctx0" brushRef="#br0" timeOffset="11426.72">14750 12026 989 0,'0'0'42'0,"0"0"128"15,0 0-79-15,0 0-34 16,-43 20-16-16,41-11-24 15,2 2 1-15,0-3 4 16,11 4 11-16,1-4-7 16,4-1-11-16,-3-5-9 15,1-2-2-15,2 0 8 16,-9-2 2-16,-1-7 3 16,-3-6-9-16,-3-1-5 15,0 1-2-15,-9 3-1 16,-7 1-1-16,2 4 5 15,-2 5 11-15,0 2 4 16,0 0 10-16,3 4-9 16,1 6 6-16,5 3-5 15,5-2-4-15,2 3-10 16,2-3-2-16,12-2-2 16,2-2-7-16,2-3 1 15,-2-4 1-15,-2 0 4 16,-3-2-2-16,-4-8 0 0,-5-3-3 15,-2 0 3-15,0 0-5 16,-9 1 2-16,-5 3 1 16,1 3-2-16,-5 3 7 15,4 3-2-15,5 0 6 16,0 0 2-16,7 0 5 16,2 0-2-16,0 0-1 15,2 0-5-15,7 0 4 16,0 0-12-16,0 0-24 15,-2-8-66-15,-3-3-175 16,-4-4-490-16</inkml:trace>
  <inkml:trace contextRef="#ctx0" brushRef="#br0" timeOffset="12677.94">14082 14922 979 0,'0'0'63'0,"0"0"127"16,0 0-90-16,-23 43-76 15,21-32 8-15,0 0-17 16,2 0-6-16,0-2 15 16,6-3 5-16,3 0-3 15,3-6 6-15,-1 0 8 16,1 0 14-16,-3-6-23 15,-3-6-6-15,-1-2-7 16,-5-1-8-16,0 2-6 16,-2 1-3-16,-7 2 0 15,-5 5-3-15,0 3 2 16,1 2 0-16,1 0 1 16,3 10 1-16,5 2 0 15,4 4 3-15,0 0 7 16,0-2 9-16,9 0-1 15,2-3-11-15,1-1-6 16,-1-5 1-16,0-4-5 16,1-1 4-16,-3-2-3 15,-2-10-3-15,-3-2 1 16,-4-5 2-16,0 2 1 16,-2 2-3-16,-7 4 1 15,-5 2 0-15,-2 6 5 16,5 1 1-16,-1 2 2 15,6 0-1-15,1 2 2 16,5 6 5-16,0 2 1 16,7-2 2-16,7 1-6 0,1 0-4 15,1-4-6-15,0-1 4 16,0-4-1-16,-4 0 7 16,-3 0-8-16,-2 0 1 15,-7-6-3-15,2 0-7 16,-2 0-24-16,0 0-51 15,0 0-82-15,0 1-238 16,0 1-295-16</inkml:trace>
  <inkml:trace contextRef="#ctx0" brushRef="#br0" timeOffset="13390.91">14443 15026 950 0,'0'0'142'0,"0"0"6"15,0 0-46-15,-54-4-26 16,42 4-8-16,1 8-18 15,4 1-1-15,5 0-17 16,2 0-12-16,0 2-10 16,0-2-6-16,11-1-5 15,3-1-3-15,0-4 1 16,2-3 3-16,-3 0 2 16,-1-4 2-16,-3-9 4 15,-5-3 5-15,-4 0-6 16,0-3-5-16,0 3-5 0,-11-2-3 15,-3 4-2-15,1 5 5 16,-3 3 1-16,2 5 1 16,0 1 4-16,5 0 5 15,2 7 3-15,5 4 1 16,2 1 1-16,0 0-1 16,5 2-5-16,6-6-3 15,3 2-3-15,2-5-3 16,-3-2-1-16,1-3 2 15,-3 0 3-15,-4-3-1 16,0-9-1-16,-7-3-2 16,0 1 1-16,0-2-1 15,-7 3 0-15,-4 1-1 16,-3 7 2-16,0 5 0 16,1 0 5-16,4 0-1 15,0 13 6-15,4 1 4 16,5 2 4-16,0-2 3 15,7 0-9-15,7-1 3 16,1-4 0-16,-1-4-2 16,2-5-4-16,-2 0 4 15,-1 0 0-15,-6-11-1 16,0-1-3-16,-5-3-9 16,-2 2-7-16,0 1-18 15,0 3-47-15,0 6-79 16,0 3-369-16</inkml:trace>
  <inkml:trace contextRef="#ctx0" brushRef="#br0" timeOffset="14219.22">14973 15863 929 0,'0'0'111'15,"0"0"46"-15,0 0 1 16,0 0-76-16,-63-37-9 0,44 32-4 16,3 5-33-1,3 0-18-15,4 1 3 0,6 12-9 16,3 1-7-1,5 4 3-15,9-3-10 0,2 3-3 16,4-9-7-16,0-3 4 16,-1-6 1-16,-3 0 10 15,-5-8 0-15,-2-9-2 16,-2-1 2-16,-7-5-2 16,0 3 1-16,-2 0-4 15,-12 2 4-15,-2 7-1 16,0 2 4-16,-2 9 0 15,2 0-1-15,0 3 0 16,7 8 0-16,2 4 5 16,7 0 0-16,0 0 2 15,5-1-4-15,8-3-3 16,6-5-6-16,-4-2 7 16,1-4-3-16,-4 0 4 15,-3-13 2-15,-5-4 1 16,-4 2-5-16,0-2-5 15,-4 3 1-15,-8 2-3 16,1 5 3-16,0 2 0 16,-1 1-3-16,6 2-15 15,-1-1-31-15,4 1-122 16,3-5-337-16</inkml:trace>
  <inkml:trace contextRef="#ctx0" brushRef="#br0" timeOffset="15555.44">17154 11358 906 0,'0'0'49'0,"0"0"97"0,0 0-75 15,-2 46-30-15,2-34 15 16,6-1-21-16,3-5-14 16,5 0-4-16,0-5-9 15,-1-1 18-15,-1 0 16 16,-1-10-19-16,-2-4 8 15,-4-1 0-15,-5-1-2 16,0 3-22-16,-3-1-2 16,-8 5 3-16,0 2 11 15,-3 5 0-15,3 2 2 16,-1 0-2-16,3 2-6 16,2 8 9-16,7 4-1 15,0 1-9-15,0-3-2 16,7 2-10-16,5-3 4 15,-1-2-3-15,0-3-1 16,1-3 3-16,-1-3-3 16,-4 0 3-16,-3-9-5 15,-1-6-1-15,-3 1 0 16,0 0 0-16,-5-1 2 16,-6 3 2-16,2 2-3 15,0 3 1-15,0 2 1 16,2 3-5-16,2 1-26 15,1 1-71-15,4 0-134 16,0 0-103-16,2 0-341 16</inkml:trace>
  <inkml:trace contextRef="#ctx0" brushRef="#br0" timeOffset="16176.91">17593 11404 751 0,'0'0'116'16,"0"0"12"-16,0 0-49 15,0 0 4-15,0 0-19 16,-21-11-1-16,12 11-3 16,0 5-9-16,2 6 6 15,0 0-6-15,5 0 4 16,2 0-11-16,0 0-22 16,7 0-13-16,7-3-6 15,-1-3-2-15,3-1 1 16,-2-4 0-16,-1 0-1 15,-4 0 3-15,1-9-4 16,-6-5 5-16,-2 0-2 16,-2 0-1-16,0 0-3 15,-6 1-1-15,-6 3 2 16,-1 4 1-16,-3 3 2 16,2 3 3-16,0 0 0 15,3 0 3-15,4 10 2 16,5 3 2-16,2 1-8 15,4 0-1-15,10-1-1 0,2-1-4 16,4-4 0-16,-4-2 2 16,0-6 3-16,-2 0-1 15,-5-2 4-15,-4-11 5 16,-3 1-4-16,-2-2-1 16,0-1-5-16,-5 4-1 15,-6-2-2-15,2 6-3 16,-3 3-19-16,1 2-39 15,0 2-86-15,4 0-262 16,2 7-308-16</inkml:trace>
  <inkml:trace contextRef="#ctx0" brushRef="#br0" timeOffset="16918.08">17886 12194 978 0,'0'0'66'0,"0"0"82"0,0 0-62 16,0 0-35-16,-30-44 22 16,14 42-17-16,3-2-9 15,-1 4-7-15,3 0-13 16,2 12 1-16,4-1 1 16,3 1-15-16,2 2-3 15,0-2-7-15,7-2-4 16,2-2-2-16,4-5-1 15,1-3 1-15,0 0 4 16,-1-4 2-16,-3-12 1 16,-1-2 14-16,-5-2-7 15,-4-3-6-15,0 2-1 16,0 3 1-16,-9 4-2 16,-2 3 2-16,-3 8 5 15,0 3 0-15,-2 0-5 16,5 3-2-16,4 9 4 15,3 1-2-15,4 2-1 16,0 0-3-16,13 0 0 16,3-2-1-16,0-4 2 15,0-4-1-15,-2-5 9 16,-5 0 5-16,-2-7 4 16,-5-7-2-16,-2-2-12 15,0 1-3-15,-11 1-8 0,-1 1-19 16,-4 4-50-16,3 2-100 15,-1 5-376-15</inkml:trace>
  <inkml:trace contextRef="#ctx0" brushRef="#br0" timeOffset="18034.75">17197 15012 843 0,'0'0'35'0,"0"0"85"16,0 0-46-16,0 0-53 15,-2 0 33-15,-5 0 18 16,-4 0 40-16,-1 0-27 16,1 7-17-16,2 1-20 15,0 4 2-15,4-1-27 0,5 3-7 16,0-2-6 0,2 0-6-16,10-2-4 0,1-6-5 15,3 0 8-15,2-4-5 16,-2 0 8-1,-2-9-3-15,-3-8 2 0,-4-5 5 16,-5 0-4-16,-2-2 0 16,0 2-2-16,-11 4 1 15,-3 6 5-15,-1 3-2 16,-1 5-4-16,0 3-2 16,2 1-2-16,3 0 2 15,4 5 2-15,7 4 2 16,0 5 1-16,2-1 1 15,10 0-2-15,3-2-2 16,-1-3-1-16,-3-2 5 16,-1-6 4-16,-4 0-1 15,-1-3-3-15,-5-7-4 16,0-4-4-16,0 0-3 16,0 0 0-16,0-1-10 15,-5 6-11-15,3 0-32 16,0 7-65-16,2 0-234 15,0 2-240-15</inkml:trace>
  <inkml:trace contextRef="#ctx0" brushRef="#br0" timeOffset="18594.05">17534 15038 966 0,'0'0'97'0,"0"0"47"16,0 0-79-16,0 0-18 15,0 0 26-15,-28-18-24 16,17 18 2-16,2 0-13 15,0 7-10-15,2 5 2 16,7-1-11-16,0 1-9 16,0 2 5-16,4-3-13 15,8-1 1-15,1-7-11 16,-1-2 8-16,-1-1 5 16,1-3 1-16,-3-10 0 15,-5-4-3-15,-4-1-4 16,0-1 3-16,0 1-1 15,-9 2-1-15,-2 3-2 16,-3 4 4-16,3 6 3 16,-1 3 2-16,3 0 4 15,2 10 10-15,7 5-8 16,0 1 2-16,0 0-4 16,9 0-3-16,3-5 0 15,4-3-3-15,0-5 3 16,0-3 7-16,-3 0-2 15,-4-5-2-15,0-8 0 16,-4 1-11-16,-3 0-7 16,-2 0-16-16,0 6-35 15,0 4-61-15,0 2-267 16,0 6-533-16</inkml:trace>
  <inkml:trace contextRef="#ctx0" brushRef="#br0" timeOffset="19252.68">17897 15771 895 0,'0'0'40'0,"0"0"81"16,0 0-50-16,0 0 5 16,-47 15 24-16,40-7-59 15,2 2-3-15,3 0 1 16,2 4-3-16,0-2-9 16,4 0-12-16,8 0-8 15,-1-4 1-15,3-1 8 16,-5-7 4-16,2 0 8 0,-4 0-5 15,-2-12 3 1,-5-6-17-16,0 3-4 0,-3-3-4 16,-6 3 0-16,-4 5-2 15,-3 4 4-15,0 6 0 16,0 0 7-16,0 4 5 16,5 7 5-16,4 3 1 15,5 2-8-15,2 0-5 16,2-1-6-16,11-4 0 15,3-2 2-15,5-6 2 16,-5-3 2-16,2 0 21 16,-7-10 3-16,-2-7-5 15,-6-3-14-15,-3-1-8 16,-5 2-6-16,-11 0-24 16,-4 0-66-16,4 2-197 15,-2 2-743-15</inkml:trace>
  <inkml:trace contextRef="#ctx0" brushRef="#br0" timeOffset="20083.91">17306 16578 999 0,'0'0'59'0,"0"0"71"16,0 0-23-16,0 0-24 15,-39 0-14-15,28 9-38 16,2-1-1-16,4 3 2 16,5 1-20-16,0 3-3 15,5-1-10-15,9-2 3 16,2-3 0-16,-1-3 0 16,-1-5 3-16,2-1 14 15,-5-4 0-15,-4-8-3 16,0-5-6-16,-7-1-7 0,0 0-3 15,-4 1 0-15,-10 4 0 16,0 3 1-16,-4 6 1 16,2 4 0-16,0 0 4 15,5 4 2-15,4 8 18 16,7 5 1-16,0 2-7 16,9 0 0-16,12-1-6 15,-1-3 3-15,3-4 7 16,-3-8 7-16,-2-3 0 15,-8 0-9-15,-8-14-13 16,-2-5-8-16,-7-5-24 16,-13-3-61-16,-1-3-160 15,1 0-550-15</inkml:trace>
  <inkml:trace contextRef="#ctx0" brushRef="#br0" timeOffset="21357.31">17290 12719 833 0,'0'0'110'15,"0"0"49"-15,0 0-56 16,-9 0 10-16,7 0-17 15,0 0-17-15,-1 0-29 16,3 5-12-16,0 0-10 16,0 2-13-16,5 1-8 15,4 0-4-15,0-1-5 16,2-3-1-16,1-1 4 16,-3-3-2-16,0 0 0 15,0-3 1-15,-4-6-1 16,-3-1 2-16,-2-1-3 15,0-2 0-15,-2 4-2 16,-7-1-1-16,-5 3 0 16,0 4 3-16,1 3 2 15,-1 0 5-15,5 6 0 16,2 6 5-16,5 3 9 16,2 2 0-16,2-1 2 15,9 2-5-15,5-3-9 16,0-2-3-16,-2-4 1 15,2-7-6-15,-5-2 7 16,-4 0-3-16,0-11-4 16,-5-3 3-16,-2 0-4 15,0 0 3-15,-4 3-3 0,-6 3 2 16,-1 5 2-16,0 3 3 16,-1 0 3-16,1 0-1 15,4 6 0-15,3 0 2 16,1 0 1-16,3 3 1 15,0-4 1-15,5-1-7 16,2-1-2-16,4-1 2 16,-4-2-4-16,2 0-13 15,-4 0-26-15,-1-9-54 16,-4-1-157-16,0-3-333 16</inkml:trace>
  <inkml:trace contextRef="#ctx0" brushRef="#br0" timeOffset="22470.2">20108 11386 916 0,'0'0'199'0,"0"0"-84"0,0 0-54 16,-19 41-7-16,19-26-29 15,0-3-12-15,7 1 4 16,5-3 2-16,-1-3 4 16,0-5 10-16,1-2-5 15,-6 0-4-15,-1-7-3 16,-3-5-2-16,-2-4-18 16,0 0-1-16,-4-1-4 15,-8 6 0-15,-1-2-5 16,1 7 11-16,-1 6-2 15,1 0 11-15,5 0 5 16,3 10 9-16,4 1 3 16,0 3-8-16,2 0 1 15,12 0-12-15,0-3-2 16,4-1-3-16,-2-6 3 16,2-3 2-16,-2-1 10 15,-3 0 6-15,-4-5-5 16,-2-7-8-16,-4-1-6 15,-3 2-3-15,0-1-7 16,0 4 0-16,-5-1-7 16,-4 2-11-16,0 1-32 15,2 4-50-15,5 2-146 16,2-1-161-16</inkml:trace>
  <inkml:trace contextRef="#ctx0" brushRef="#br0" timeOffset="23082.74">20476 11481 882 0,'0'0'131'16,"0"0"3"-16,0 0-50 15,0 0 0-15,0 0 0 16,-21-19-13-16,12 19-24 16,0 0-9-16,0 0-13 15,5 6-12-15,4 3-8 16,0 1-2-16,0 0-2 16,6 1 4-16,6-2-7 15,1-3 2-15,1-3-1 16,0-3 5-16,-3 0 0 15,-2-6 8-15,-2-6-5 16,-2-2 0-16,-5-3-3 16,0 2-4-16,0-3 1 15,-10 4-1-15,-1 0 2 16,-3 5-2-16,1 4 5 16,-3 4 4-16,2 1 13 15,3 2-4-15,2 11-2 16,4 4-6-16,5-2 2 15,0 4-8-15,7-1-1 0,7-2-4 16,-1-3 4-16,8-2-5 16,-3-6 1-16,-2-3 4 15,0-2-1-15,-3 0 1 16,-3-13-1-16,-6-2 6 16,-2-1 0-16,-2 0-4 15,0 0-2-15,-9 2-3 16,0 5 3-16,-2 0-4 15,-1 6 2-15,1 0-4 16,2 3-6-16,2 0-32 16,3 0-43-16,4 0-118 15,0 9-204-15</inkml:trace>
  <inkml:trace contextRef="#ctx0" brushRef="#br0" timeOffset="23774.23">20944 11993 793 0,'0'0'104'0,"0"0"39"15,0 0-60-15,0 0 24 16,-57-23-5-16,46 23-53 16,-3 0-17-16,5 1 13 15,5 8-17-15,4 2 2 16,0 0-9-16,2 1-11 16,7-1-2-16,5 1-7 15,-1-6 1-15,-1-3-1 16,1-3 9-16,1 0-3 15,-3-2 6-15,-1-8 11 16,-4-3 3-16,-3 0-8 16,-3-2-11-16,0 3-1 15,-3 1-3-15,-8 2 2 16,-3 1-3-16,-2 7 3 16,-2 1 5-16,5 0-6 15,-1 2 8-15,7 12 0 16,5-3-2-16,2 3 2 15,0 0-7-15,9-2-4 16,5 0-2-16,-3-6 2 16,3-4-2-16,-3-2 4 15,0 0-1-15,-2-5-2 16,-4-8 9-16,-3-1-7 16,-2 0-2-16,0 1-10 15,-2 2-29-15,-12 2-72 16,1 2-191-16,-3 3-431 0</inkml:trace>
  <inkml:trace contextRef="#ctx0" brushRef="#br0" timeOffset="24571.62">20330 12910 1206 0,'0'0'214'0,"0"0"-170"0,0 0-34 15,0 0 11 1,-45-3-7-16,29 3-11 0,5 4-2 16,1 7 5-16,8-1 9 15,2 4 2-15,0-2-14 16,2-4-4-16,10 0-11 15,1-5-2-15,3-3-4 16,0 0 13-16,0-8 10 16,0-3 17-16,-4-6 5 15,-3 1-1-15,-5-1 6 16,-4 2-18-16,0 1-15 16,-11 3 3-16,-5 1-4 15,0 5 3-15,-2 4 3 16,0 1-2-16,2 1 2 15,7 8-2-15,2 3 8 16,7 3 0-16,0 0 1 16,7 3-4-16,8-3-2 15,1-1-1-15,5-5-5 16,-3-2 4-16,-2-7 0 16,-5 0 5-16,-2-1 3 15,-4-8 9-15,-5-5-12 16,0 1-6-16,-2-1-1 15,-5 2 0-15,-4 1-1 16,-1 0-27-16,1 2-68 16,-1 0-246-16,6 1-483 15</inkml:trace>
  <inkml:trace contextRef="#ctx0" brushRef="#br0" timeOffset="25300.84">19669 12153 946 0,'0'0'45'16,"0"0"115"-16,0 0-74 16,0 0-13-16,-34-15 17 15,27 25-27-15,2 3-22 16,5 3-3-16,0 0-7 16,0 1-4-16,14-3-15 15,4-3-10-15,0-3-1 16,3-2-4-16,1-6 2 15,-3 0 5-15,-6-6 5 16,-1-6 9-16,-6-5 11 16,-3-1-13-16,-3-1-5 0,-5 1-9 15,-6 3-2 1,-7 4 3-16,-1 5 2 16,-1 3 3-16,2 3-5 0,2 0 1 15,2 12 3 1,7 2-3-16,5 0 3 0,2 1 0 15,0 0 0-15,14-1 0 16,2-3-1-16,2-4 7 16,-2-2 2-16,2-5 18 15,-7 0-6-15,-2-3-15 16,-6-8 0-16,-1-1-4 16,-2-3-7-16,0 1-2 15,-11 0-4-15,-1 2-9 16,-4-2-14-16,3 2-40 15,-1 0-107-15,5-1-353 16</inkml:trace>
  <inkml:trace contextRef="#ctx0" brushRef="#br0" timeOffset="26452.25">20267 15132 908 0,'0'0'96'0,"0"0"28"16,0 0-29-16,-9-15-25 15,-3 11 13-15,1 2-2 16,-5 1-13-16,2 1-4 16,3 0-23-16,0 1-12 15,6 8-10-15,3 2-7 16,2 3-5-16,0-1-1 15,2-1-10-15,5 0-5 16,2-5-4-16,2-3-1 16,-2-4 5-16,0 0 7 15,-2-6-3-15,-2-6 0 16,-3-2 2-16,-2-3 4 16,0 1-2-16,-7 1-1 15,-6 3 2-15,-3 3 0 16,2 4 3-16,0 3 1 15,3 2 1-15,2 0 5 16,7 7-1-16,2 3 0 16,0 3-6-16,2-1-3 15,12 1 0-15,-1-1 1 16,1-3 1-16,0-4-2 16,-1-4 3-16,1-1 3 0,-5 0 6 15,-2-6-1-15,-3-3 4 16,-4-3-10-16,0 1-4 15,0 2-8-15,-4-1-12 16,-3 1-42-16,0 3-82 16,5 2-277-16,2 0-437 15</inkml:trace>
  <inkml:trace contextRef="#ctx0" brushRef="#br0" timeOffset="27034.84">20433 15148 933 0,'0'0'95'16,"0"0"89"-16,0 0-71 15,0 0-68-15,0 0-7 16,-9-8 1-16,2 8-21 16,0 0 6-16,0 4 3 15,5 2-12-15,0 0-6 16,2 2-1-16,0 1-8 16,6-1 2-16,6-2-5 15,1 0-1-15,3-4-3 16,0-2 8-16,-2 0 1 15,-3 0 1-15,-4-8 0 16,-2-4-1-16,-5-2 6 0,0 0-10 16,-3-1 2-16,-10 3-3 15,-1 2 4 1,0 2 4-16,-2 7 3 0,5 1 4 16,4 0 0-16,3 10-1 15,1 1 0-15,3 2-1 16,0 4-1-16,10-2-9 15,1-2 3-15,0-2 1 16,3-7-4-16,-3 0 3 16,1-4 2-16,-5 0 5 15,-1-4 2-15,-1-6 0 16,-5-3 0-16,0-1-9 16,0 3-2-16,-9-4-1 15,0 4-1-15,-3 2-19 16,3 3-51-16,2 2-157 15,5 4-305-15</inkml:trace>
  <inkml:trace contextRef="#ctx0" brushRef="#br0" timeOffset="27795.12">20776 15745 827 0,'0'0'53'0,"0"0"45"16,0 0-28-16,0 0-1 16,-34-47 37-16,25 41 18 15,2 4-34-15,-2 2-28 16,4 0-28-16,1 11-6 16,4 8-11-16,0-3-2 15,0 4-8-15,7 1-7 16,4-4-2-16,5-2-3 15,0-8 0-15,0-1 3 16,-3-6 6-16,-1 0-1 16,-3-3 1-16,-2-11-4 15,-5 0 0-15,-2-6-2 16,0 5 6-16,-5-2-3 16,-6 4-1-16,-3 2 5 15,3 6 3-15,0 5 4 16,2 0 4-16,-1 0-2 15,6 10 4-15,4 1-2 16,0 3-8-16,0 1-5 0,11-1-3 16,1-3-1-16,1-5 1 15,-1-6 2-15,-1 0 4 16,-4-5-3-16,-3-10 3 16,-4-5-5-16,0 2-3 15,0 1-6-15,-6 5-21 16,-8 6-27-16,3 6-97 15,-1 0-229-15,1 4-359 16</inkml:trace>
  <inkml:trace contextRef="#ctx0" brushRef="#br0" timeOffset="28537.51">20278 16576 823 0,'0'0'135'15,"0"0"-32"-15,0 0-29 16,0 0 24-16,-34-10-24 16,25 10-37-16,-3 0-9 15,6 6 13-15,1 3 13 16,3 2 0-16,2 3-23 15,0-3-13-15,4 1-9 16,8-3-10-16,-1-2 7 16,3-7-5-16,-3 0 5 15,0-2 3-15,1-12 5 16,-3-5 1-16,-7-1-10 16,-2 1 7-16,0 3-7 15,-7 1 0-15,-4 6 3 16,-5 5 2-16,2 4-6 15,1 0-4-15,1 2 2 16,6 9 2-16,1 1-1 16,5 2 7-16,5 1-2 15,11-1-3-15,2-2-5 16,2-3 9-16,3-2-3 16,-7-6 11-16,0-1-5 15,-7-2-9-15,-5-12-15 16,-4-5-39-16,0-4-63 15,-9-7-231-15,-4 3-274 0</inkml:trace>
  <inkml:trace contextRef="#ctx0" brushRef="#br0" timeOffset="29251.99">19873 15832 1072 0,'0'0'48'0,"0"0"63"15,0 0-7-15,0 0-55 16,-45-10-10-16,29 16 3 16,2 6 2-16,5 1 10 0,5 4-6 15,4-1-13 1,0 2-11-16,6 0-10 0,8-4-9 16,0-2-4-16,2-4 2 15,0-8-5-15,-3 0 10 16,-1-8-2-16,-3-9-3 15,-7-3 0-15,-2-1-3 16,0-1-1-16,-2 5-1 16,-10 3 0-16,-4 5 2 15,3 3 4-15,1 6 0 16,1 0 6-16,0 0 2 16,6 4 5-16,3 5 3 15,2 1 0-15,0 0 4 16,11 2-7-16,3-3-7 15,2 0-4-15,-3-4 3 16,-1-5 3-16,-5 0-1 16,-3 0-3-16,-4-11 0 15,0-1-10-15,0 0-4 16,-7 3-11-16,0-2-31 16,-2 4-63-16,5-1-164 15,-1-1-415-15</inkml:trace>
  <inkml:trace contextRef="#ctx0" brushRef="#br0" timeOffset="30458.09">23209 11407 953 0,'0'0'44'15,"0"0"114"-15,0 0-114 16,-45 33 35-16,40-20-17 16,5 2-34-16,0-2 16 15,5 3 27-15,8-7-14 0,-1 0-21 16,3-5-3-1,-3-4-15-15,-3 0 4 0,-2-9-10 16,0-4-6-16,-3-3-7 16,-4 1 1-16,0 2-4 15,0 2 5-15,0 6 2 16,-7 1 7-16,0 1-1 16,1 3 1-16,-1 0-3 15,2 0-1-15,3 0-1 16,0 6-7-16,2 0 2 15,0-4-11-15,0 5-10 16,4-5-28-16,5-2-51 16,-2 0-123-16,2 0-96 15,3 0-257-15</inkml:trace>
  <inkml:trace contextRef="#ctx0" brushRef="#br0" timeOffset="31101.66">23539 11491 889 0,'0'0'126'0,"0"0"-48"0,0 0 13 16,0 0 34-16,0 0-34 15,-43-10-33-15,31 10-4 16,3 5-22-16,4 4-21 15,5 2-4-15,0 0-6 16,10 1-1-16,6 2 8 16,-1-3-14-16,1-2 17 15,0-5-4-15,0-3 2 16,-2-1 19-16,-3-1-3 16,-6-11-16-16,-5-2 10 15,0-2-14-15,0-1-4 16,-9 3-3-16,-3 1 5 15,-1 6 1-15,1 2 7 16,1 4 4-16,2 1-3 16,2 0 3-16,5 0-1 15,2 8-7-15,0 2 1 16,0 1-1-16,4 0 1 16,1-1-3-16,2-2-8 15,-1-5 5-15,-1-3-1 16,0 0 4-16,-3 0-6 15,-2-9-10-15,0-3 1 16,0 1-3-16,0 1-12 16,0 0 1-16,0 5 3 15,-5 1-22-15,-2 2-49 16,3 2-97-16,2 0-165 16</inkml:trace>
  <inkml:trace contextRef="#ctx0" brushRef="#br0" timeOffset="32014.96">23934 12002 516 0,'0'0'141'0,"0"0"-17"0,0 0-59 16,0 0 12-16,-2 0 32 15,-2-4 4-15,-1 2 1 16,-2 0-4-16,-2 2-23 16,0 0-35-16,0 0-6 15,2 8-9-15,0 1-18 16,3 3-15-16,4 2-3 16,0 1-1-16,7 0-6 15,4-1 9-15,5-3-9 16,0-4-2-16,0-5 17 15,0-2 10-15,-3 0 3 16,-4-7-4-16,-2-6 7 16,-5-2-10-16,-2-3-13 15,0 1 1-15,-9 0-2 16,-2 0-1-16,-3 6 3 16,1 2-2-16,4 5 4 15,2 2 1-15,2 2-3 16,3 0 1-16,2 8-1 15,0 4 1-15,7-1-1 16,4 1 2-16,0-3 2 16,5-1-7-16,-7-7 12 15,1-1 2-15,-4 0-3 16,-1-1-9-16,-5-9-8 16,0-1-11-16,0 3-30 15,-11 0-63-15,-1 5-174 0,-1 3-302 16</inkml:trace>
  <inkml:trace contextRef="#ctx0" brushRef="#br0" timeOffset="32805.37">23436 12840 869 0,'0'0'61'0,"0"0"87"0,0 0-66 16,0 0-58-16,-9-25 50 16,-2 19-3-16,-3 0-16 15,1 4 10-15,-1 2-14 16,0 0-15-16,3 0-7 15,4 2-3-15,5 7-9 16,2 4-4-16,0 0-3 16,11 1-6-16,5-2 3 15,2-3-10-15,1-3 8 16,-4-6 0-16,1 0 1 16,-4-3 0-16,-3-11-3 15,-5-1-4-15,-1 1 0 16,-3-2-3-16,0 7 5 15,-12-1 0-15,-1 7 5 16,-3 3-1-16,-2 0 1 16,4 0-1-16,0 10 12 15,7 2 0-15,5 0 0 16,2 1 8-16,2-2 1 16,10-2-12-16,-1-3 2 15,-2-4-8-15,3-2-5 16,-6 0-7-16,-1-12-19 15,-3-3-27-15,-2-5-62 16,-2-2-187-16,-9-8-307 16</inkml:trace>
  <inkml:trace contextRef="#ctx0" brushRef="#br0" timeOffset="33601.11">22870 12219 898 0,'0'0'100'16,"0"0"64"-16,0 0-105 16,-52 19 24-16,41-8-11 15,4 1-15-15,4-3-18 16,3 2-14-16,0-4-8 0,10 1-6 15,1-3-8-15,3-2-3 16,1-3 5 0,-1 0 1-16,-3-2-2 0,-1-8 17 15,-4-5 5-15,-6 1-16 16,0-3-1-16,0-1-1 16,-11 4-7-16,-3 1-2 15,-2 6 0-15,3 4 4 16,1 3 9-16,1 0 2 15,2 10 0-15,4 3 4 16,5 4-2-16,0 1 7 16,3-2 3-16,8 0-2 15,5-2-8-15,0-3 2 16,0-5-2-16,-3-5-5 16,1-1 12-16,-5 0-3 15,-4-9-10-15,-5-2-3 16,0-1-4-16,0 3-4 15,0 0 12-15,-7 4 3 16,0 1-4-16,0-1-9 16,0 1-7-16,3-1-36 15,4 0-73-15,0-2-205 16,14 5-722-16</inkml:trace>
  <inkml:trace contextRef="#ctx0" brushRef="#br0" timeOffset="34462.75">23914 12304 957 0,'0'0'75'16,"0"0"64"-16,0 0-56 0,0 0 26 15,-41-12-4-15,27 12-53 16,1 0-32-1,6 0-16-15,2 9-2 0,5 3-6 16,0 3 0-16,12 0-2 16,4 0-1-16,2-3 1 15,0-3 4-15,-2-5 7 16,0-4 2-16,-5 0 5 16,-4-4 1-16,-2-7 1 15,-5 0-1-15,0-2-12 16,-3 0 5-16,-6 2 3 15,-2 3 10-15,-3 3-1 16,3 2 2-16,-1 3-5 16,3 0 2-16,0 8-11 15,7 5 1-15,2 3-2 16,0 0 2-16,7 2-2 16,6-5-3-16,1-1 3 15,2-6 16-15,-2-6 11 16,-1 0 0-16,1 0-15 15,-7-13 9-15,-3-2-12 16,-4 1-11-16,0-2-3 16,-11 1-16-16,-7 0-71 15,-3 4-156-15,3-1-596 16</inkml:trace>
  <inkml:trace contextRef="#ctx0" brushRef="#br0" timeOffset="35714.46">23314 15098 847 0,'0'0'29'0,"0"0"96"16,0 0-18-16,-21-33-17 16,14 30 21-16,-2 3-36 15,0 0-13-15,0 2-9 16,2 8-11-16,3 1-8 15,4 4 0-15,0 2-20 0,0-2-3 16,9 0-3-16,0-3-10 16,2-4 9-16,1-5-3 15,-1-3 3-15,-4 0 5 16,0-14-2-16,-5-2-3 16,-2-3 1-16,0 4-4 15,0 1-7-15,-9 2 10 16,0 6 7-16,0 3 14 15,-1 3-15-15,1 0-6 16,3 0 2-16,1 0-3 16,3 4-1-16,2 4 0 15,0-1 9-15,0 1 2 16,9 0-6-16,0 1-1 16,2-4 4-16,-4-4 4 15,2-1-3-15,-4 0-4 16,-1 0-7-16,-4-9-2 15,0-1-8-15,0 0-7 16,0 0-15-16,0 1-27 16,0 1-34-16,0 3-58 15,0 0-184-15,5 3-61 16</inkml:trace>
  <inkml:trace contextRef="#ctx0" brushRef="#br0" timeOffset="36219.25">23500 15091 948 0,'0'0'82'16,"0"0"60"-16,0 0-71 15,0 0 1-15,0 0 16 0,2-27-22 16,-8 25-16-16,1 2-18 15,0 0-17-15,-1 3 0 16,3 3-12-16,1 3-2 16,2 3-4-16,0-2 4 15,0 3 4-15,9-3 3 16,0-3-10-16,0-2 7 16,0-4-1-16,1-1 3 15,-4 0 0-15,-1-9 8 16,-3-3-10-16,-2-3-5 15,0 5-7-15,0-2 6 16,-2 3 3-16,-7 5-4 16,2 2 12-16,-2 2-3 15,0 0 4-15,2 0-6 16,5 6-1-16,2 6-5 16,0 2 2-16,7-2 15 15,4 0-6-15,5-2 1 16,-3-3 4-16,1-5 8 15,-3-2-10-15,-4 0-3 16,0 0-10-16,-7-11-2 16,0-1-23-16,0 1-35 15,0 3-64-15,-2 4-232 16,0 4-263-16</inkml:trace>
  <inkml:trace contextRef="#ctx0" brushRef="#br0" timeOffset="37001.75">23782 15701 912 0,'0'0'80'16,"0"0"29"-16,0 0-70 16,0 0 14-16,-25-29 51 15,11 26-33-15,3 3-8 16,2 0 3-16,0 3-30 15,4 6-6-15,3 0 0 16,2 2-20-16,0-2-11 0,0-3 0 16,5 0 2-1,4-2-4-15,0-4 10 16,0 0 5-16,0-3-5 0,-2-10 3 16,0-1-12-1,-5-4 7-15,-2 0-4 0,0 0 7 16,0 1-3-16,-7 3-7 15,-2 5 8-15,-2 4 1 16,1 4-2-16,4 1 1 16,1 0 4-16,3 6-1 15,2 6 4-15,0 1-4 16,0-1 6-16,4-1-10 16,5-1-1-16,-2-6 5 15,2-2-4-15,-2-2 5 16,2 0-3-16,-2-4 0 15,0-6-8-15,-3-1-1 16,-1 1-1-16,-3-1 2 16,0 0-1-16,0 2 5 15,0 3-17-15,-3 0-17 16,-6 3-26-16,5 3-67 16,-1 0-118-16,1 0-122 15,4 9-373-15</inkml:trace>
  <inkml:trace contextRef="#ctx0" brushRef="#br0" timeOffset="37670.31">23787 15900 752 0,'0'0'28'0,"0"0"27"16,0 0 1-16,0 0 6 0,0 0 24 16,0 0 3-16,0 0 11 15,-5 0 2-15,-4 2-37 16,0 2-24-16,0 3-18 16,2 0-11-16,2 0 10 15,3 2-14-15,2 2-6 16,0-2-3-16,0 0 10 15,9-3 2-15,0 1-12 16,0-5 7-16,3-2 3 16,-3 0 16-16,-5-5 4 15,3-5-10-15,-7-2 0 16,0 0-20-16,0 1 8 16,0 3-8-16,-2 2 0 15,-5 3 6-15,0 3 1 16,0 0-1-16,-2 0 0 15,5 6 3-15,2 2 5 16,2 4-4-16,0 0-1 16,0-1 0-16,4 1-4 15,5-5 0-15,-2-3-3 16,2-4 6-16,-2 0-1 16,-3 0 1-16,3-11-8 15,-4-1 2-15,-1 0-1 16,-2 1 2-16,0-1-3 15,-5 7 9-15,-6 4-4 16,0 1-1-16,-1 0 0 16,-1 4-2-16,6 5 3 0,2-1-2 15,5 4 9 1,0-6 2-16,0 3 1 0,5-5 1 16,2-3 3-16,-1-1-11 15,3 0-5-15,-6-9-10 16,-3-6-26-16,0-1-42 15,-3-5-133-15,-8 3-352 16</inkml:trace>
  <inkml:trace contextRef="#ctx0" brushRef="#br0" timeOffset="38501.15">23477 16462 924 0,'0'0'99'15,"0"0"3"-15,0 0-41 16,-45 10-12-16,36-2 17 16,2 1-46-16,5 1 3 15,2 2 24-15,0 0-7 16,6-1-7-16,4-2-17 16,1-1 14-16,0-4-5 15,-2-4-5-15,0 0-9 16,-2-9 5-16,0-6-15 15,-7 0 4-15,0-2-5 16,0 0 4-16,-9 2-4 16,-5 4 10-16,1 6 4 15,1 3 6-15,-1 2-5 16,1 0-3-16,3 7 7 16,5 4 1-16,4 3 0 15,0 1-10-15,0-2 0 16,4-2-6-16,3-2-2 15,2-4-5-15,0-5 8 16,0 0 2-16,-2-3 1 16,0-7 3-16,-2-5-9 15,-3 0-2-15,-2 0-4 0,0 0 2 16,0 1-13 0,-7 1-48-16,0 0-123 0,0 1-334 15</inkml:trace>
  <inkml:trace contextRef="#ctx0" brushRef="#br0" timeOffset="39304.99">22888 15740 1040 0,'0'0'181'0,"0"0"-30"15,0 0-128-15,0 0 22 16,-6-7 10-16,1 6-21 16,-2 1 0-16,5 0 2 15,-3 4-16-15,5 7 5 16,0 1-16-16,0 3-9 15,0 0 1-15,3-1 3 16,6-3-7-16,-2-4 0 16,2-2-3-16,0-5 9 15,0 0 2-15,-2-4-1 16,-3-6-1-16,-4-2-1 16,0-3-4-16,0 3 5 15,-7 1 3-15,-6 3 1 16,-1 4 0-16,3 4-1 15,-1 0-3-15,3 0 6 16,2 6 6-16,5 3 3 16,2 3 0-16,0 2-4 15,9-3-3-15,3 1 1 16,1-5-4-16,1-2 5 16,2-5 8-16,-5 0-10 15,-4-2-1-15,-2-8-9 16,-5-1-6-16,0-1-18 15,0-1-29-15,-9 0-61 16,-1 2-144-16,6 2-254 0</inkml:trace>
  <inkml:trace contextRef="#ctx0" brushRef="#br0" timeOffset="40946.54">26336 11444 793 0,'0'0'47'16,"0"0"36"-16,0-5-40 16,0 2 17-16,-3 2 12 15,1-1-16-15,0 2-16 16,-1 0 21-16,1 0-14 16,2 0-6-16,0 0-6 15,0 7-5-15,0 0-7 16,0-1-3-16,2 3-18 15,3-4 3-15,0-4 1 16,-3-1-4-16,2 0 19 16,-1 0-12-16,-1-3 5 15,-2-6-10-15,0-1-7 16,0 1 7-16,0 2-2 0,-2 1-1 16,-5 3 6-1,0 3-1-15,0 0 4 0,0 0-4 16,1 6 5-1,3 3 2-15,3 1 7 0,0 0-4 16,0 2 2-16,5-1-5 16,2 1-11-16,2-4-2 15,0-1 8-15,0-5-5 16,-2-2-5-16,0 0 3 16,-3-2-6-16,1-7-3 15,-3-3 1-15,-2 2 5 16,0 1-5-16,0 2 13 15,0 1 7-15,-5 4-4 16,1 2 6-16,-3 0-3 16,2 0 4-16,1 0-9 15,-1 2 11-15,5 5-6 16,0 0 7-16,0 1-2 16,0-2 1-16,3 1-3 15,1 2-6-15,1-7-2 16,-1 2-8-16,1-3-1 15,-1-1-11-15,3 0-18 16,5-1-46-16,-1-5-53 16,5 0-186-16,0 1-50 15</inkml:trace>
  <inkml:trace contextRef="#ctx0" brushRef="#br0" timeOffset="41468.91">26581 11492 824 0,'0'0'46'15,"0"0"116"-15,0 0-54 16,0 0-35-16,0 0 31 16,-14-18-34-16,5 12-13 15,3 5-13-15,1-1-15 16,0 2 0-16,3 0-17 15,2 0-3-15,0 7 6 16,0 0-1-16,2 2-1 16,5 0-6-16,0 0-7 15,2-3 1-15,0-1 6 16,0-4-8-16,0-1 6 16,-2 0-2-16,-2-1 0 15,-3-8-6-15,0-2 5 16,-2 2 1-16,0-2-6 15,-2 2 1-15,-7 3 4 16,2 0 1-16,-2 3-3 16,0 1 11-16,4 2 1 15,1 0 0-15,2 2-6 16,2 7 4-16,0-2-6 16,0 2 5-16,2 0-5 15,5-2-5-15,0-2 8 16,-3-1-5-16,5-4 6 15,-4 0-7-15,-1 0 3 16,1-4-8-16,-3-4-2 0,-2 1-13 16,0 1-25-1,0 4-54-15,0 2-148 16,5 3-194-16</inkml:trace>
  <inkml:trace contextRef="#ctx0" brushRef="#br0" timeOffset="42121.75">26811 11891 806 0,'0'0'36'15,"0"0"76"-15,0 0-73 16,0 0 62-16,0 0 27 16,-21-20-6-16,17 17-27 15,4 3-36-15,-3 0-12 16,3 0-12-16,0 0-25 15,0 3-2-15,0 4-7 16,0 2-4-16,5-2 4 16,0 2 5-16,1-3-9 15,3-3-1-15,-2-2 10 16,0-1 2-16,0 0 4 16,0-3 3-16,-5-6-8 15,-2-1-4-15,0-1 5 16,0-1-6-16,-5 6 2 0,-4-1 3 15,0 4-2 1,0 2 1-16,0 1 2 0,2 0-1 16,3 4-3-16,1 5 3 15,3 4-7-15,0 0 6 16,5 0-3-16,2 1 5 16,4-4-6-16,-2 1 0 15,0-8-1-15,0-2 0 16,-2-1 0-16,-2 0 2 15,-1-7-4-15,-1-5 1 16,-3 1 2-16,0 0-2 16,0-1-2-16,-3 2-1 15,-1 2-12-15,-3 5-20 16,0 3-36-16,3 0-140 16,1 10-197-16,3 6-401 15</inkml:trace>
  <inkml:trace contextRef="#ctx0" brushRef="#br0" timeOffset="42666.07">26881 12144 1049 0,'0'0'50'0,"0"0"14"0,0 0-31 16,0 0 20 0,0 0 19-16,-7-8-20 0,3 8-28 15,-1 5 1 1,1 4-11-16,2 0 9 0,-1 0-13 16,3 0-6-1,0 0-6-15,0-2-3 0,7-1-3 16,0 0-6-16,4-5 25 15,-2-1-5-15,0 0 2 16,-2 0 0-16,-2-5 4 16,-3-5-8-16,-2-2-6 15,0 1-7-15,0 2 11 16,-2 0-4-16,-7 2 3 16,0 5-2-16,0 2 7 15,-1 0 0-15,4 7 1 16,1 2 6-16,1 2 5 15,4-1 6-15,0 0-8 16,0-2 4-16,2-1-6 16,5-4-7-16,-1-1-2 15,1-2 7-15,2 0 6 16,-2-2-3-16,-2-5-6 16,-3-2-1-16,0 1-1 15,-2-3-10-15,0 1 2 16,-2 2-20-16,-7 3-34 15,0-2-111-15,-3 7-234 16</inkml:trace>
  <inkml:trace contextRef="#ctx0" brushRef="#br0" timeOffset="43385.99">26499 12770 1008 0,'0'0'97'15,"0"0"19"-15,0 0-22 16,0 0-42-16,-34-1 31 16,25 7-20-16,0 5-36 15,2 1 7-15,5 0-14 16,2 1-5-16,0 0-6 16,0 0-2-16,9-4-6 15,0 1-4-15,2-7 4 16,1-3 1-16,-1 0 4 15,1-1-4-15,-6-11 2 0,3-2-1 16,-6-3-5 0,-1 0 4-16,-2 1-4 0,0 2 3 15,-2 3-1-15,-7 4 2 16,0 5 5-16,-3 2-2 16,3 0-1-16,2 2 8 15,0 5 1-15,7 4-5 16,0-2-2-16,0 1 3 15,10-1-4-15,1-2-2 16,0-5 3-16,1-2-1 16,-1 0 10-16,-2 0-2 15,-4-2-7-15,-1-8-6 16,-4 0-6-16,0-1-12 16,0 2-20-16,-9-3-53 15,0 3-169-15,-2 0-239 16</inkml:trace>
  <inkml:trace contextRef="#ctx0" brushRef="#br0" timeOffset="43993.91">26163 12817 977 0,'0'0'54'16,"0"0"73"-16,0 0-34 15,0 0-26-15,0 0-11 0,-21 30-10 16,21-24-10-16,0 3 0 15,0-3-7-15,7-4 1 16,0 1-2-16,4-3-11 16,1 0 10-16,-1 0-1 15,3-5-8-15,-5-7-6 16,0 0-4-16,-5-3-2 16,-4 1-8-16,0 2 3 15,0 0-6-15,-9 4-2 16,0 6 4-16,-2 2 4 15,-1 0 2-15,3 5-3 16,3 6 7-16,3 1 1 16,3 0 8-16,0 2-5 15,0-5-2-15,9 0 1 16,3-4-8-16,-1-1 4 16,0-4-4-16,1 0-1 15,-1 0-1-15,-4-4 5 16,0-1 0-16,-5 2 1 15,-2 0 2-15,0 3-7 16,0-3 3-16,0 3-3 16,-2 0 0-16,-3-2 1 15,1 1-8-15,1-4-18 16,-1-2-37-16,-1-5-81 16,1 1-253-16,-1-7-481 15</inkml:trace>
  <inkml:trace contextRef="#ctx0" brushRef="#br0" timeOffset="44715.56">25949 12063 1135 0,'0'0'103'16,"0"0"49"-16,0 0-91 15,0 0-2-15,-59 11-17 16,47 7-19-16,6-2 7 15,3 5 1-15,3 0-6 16,0-3 3-16,9 0-12 16,3-5-6-16,2-4-4 15,-1-4-4-15,-1-5-2 16,-1 0-1-16,-2-8-1 16,-2-8 3-16,-3-2-4 15,-1 0-2-15,-3 1 2 0,0 5 5 16,0 3-3-1,-9 1 5-15,-1 8 4 0,-1 0 0 16,0 0-3-16,2 5 2 16,0 5-1-16,6 4-3 15,3-2 4-15,0 1-1 16,5 2 1-16,6-3-5 16,7-1 1-16,-2-2-2 15,0-5 0-15,-2-4 2 16,-3 0 7-16,-4 0 5 15,-5-9-11-15,1-3 0 16,-3 3-8-16,0 0 2 16,-7 3-28-16,0-1-58 15,0 3-212-15,0-2-673 16</inkml:trace>
  <inkml:trace contextRef="#ctx0" brushRef="#br0" timeOffset="45736.77">26311 15100 960 0,'0'0'90'0,"0"0"104"15,0 0-29-15,-51-43-53 16,33 39-28-1,0 4-37-15,0 0-26 0,2 4-8 16,7 10 8-16,4 2-4 16,5 3 1-16,0-2-8 15,3-1-7-15,6-3 2 16,0-4-4-16,2-3 1 16,1-6 0-16,-3 0 4 15,0-3-4-15,-2-7 0 16,-3-4 0-16,-2 1 3 15,-2 1-1-15,0-1 0 16,-2 3-1-16,-7 1 3 16,0 6 0-16,0 0-4 15,0 3 6-15,0 0-7 16,6 0 2-16,1 8 1 16,2 4 3-16,0-3 1 15,2 0-3-15,7-1 8 16,-2-2-5-16,2-3 3 15,-2-3-5-15,0 0 1 16,-2 0-8-16,-1-1-1 16,-4-7-16-16,2 0-15 15,-2-5-37-15,0 3-53 16,0 1-119-16,0 0-172 16,5 0-440-16</inkml:trace>
  <inkml:trace contextRef="#ctx0" brushRef="#br0" timeOffset="46241.74">26465 15045 976 0,'0'0'91'16,"0"0"30"-16,0 0-5 15,0 0-26-15,0 0-13 16,-29-9-49-16,19 10-7 16,4 8 4-16,3 1-2 15,3 2-4-15,0 0-15 16,0-1-4-16,7-2 5 16,5 0-2-16,-1-3-1 15,0-6-1-15,3 0 5 16,-5 0 3-16,0-4 4 15,-2-7-10-15,-2-1-1 16,-5-1-2-16,0 0-1 16,-3 1-1-16,-6 4 2 15,-2 3-1-15,-1 4 3 16,1 1-1-16,2 0 2 16,4 5 3-16,3 4-1 15,2 3 2-15,0 1 0 16,5-1-4-16,1-2 3 15,4-5-2-15,1 1-1 16,-2-6 7-16,0 0 2 16,0 0-8-16,-4-7 2 0,-3-2-10 15,-2-3-7 1,0 3-20-16,0 0-54 0,0 0-158 16,0 7-241-1</inkml:trace>
  <inkml:trace contextRef="#ctx0" brushRef="#br0" timeOffset="46951.78">26956 15614 860 0,'0'0'19'16,"0"0"-1"-16,0 0-22 15,0 0-4-15,0 0 10 16,16 0 8-16,-14 0 43 16,-2 0 13-16,0 0-6 15,0 0 6-15,0 0-19 16,-4 0-27-16,-3 3 17 16,0 0-6-16,3 0-11 0,1 3 10 15,1-1 3 1,2 3 0-16,0 1-4 0,2 0-13 15,5-3-10-15,5 0 2 16,-1-3 1-16,0-3-5 16,1 0 3-16,-3 0-1 15,-2-9-3-15,-1-2 3 16,-3-2 3-16,-3 2-2 16,0-3-5-16,0 5 1 15,-9 3 8-15,0 4 11 16,-1 2-5-16,-1 0-1 15,2 7 8-15,2 6 3 16,3 2-8-16,4 2-5 16,0 0-3-16,0 1-3 15,4-6 4-15,5-1-8 16,3-1 0-16,-1-8 1 16,-2-2 2-16,2 0 0 15,-4-7 0-15,-2-4-2 16,-3-1-3-16,-2 1-1 15,0-1-12-15,0 4-9 16,-4 2-27-16,-3 3-63 16,0 3-141-16,0 0-144 15</inkml:trace>
  <inkml:trace contextRef="#ctx0" brushRef="#br0" timeOffset="47477.62">27063 15948 1089 0,'0'0'101'0,"0"0"-52"0,0 0 4 15,0 0-11-15,0 0 3 16,-34-3-13-16,25 8-16 16,0 5-8-16,2-1-1 15,5 0-5-15,2 2-4 16,0 0-1-16,0 0 11 16,7-2-9-16,4-3 4 15,-2-1 7-15,5-4 17 16,-3-1-4-16,-2 0-7 15,0-6-8-15,-4-5-7 16,-3-4 3-16,-2 2-4 16,0 0 1-16,-2 4-6 15,-10 2 5-15,1 6-1 16,0 1 6-16,2 0-1 16,2 7 2-16,2 3 2 15,5 3 8-15,0-4 5 16,0 1-14-16,2-5 4 15,5-1-2-15,0-4 2 16,0 0-3-16,0-3-1 16,-3-9-11-16,1 1 0 15,-5-4-16-15,0 1-47 16,0 1-150-16,0 2-198 16</inkml:trace>
  <inkml:trace contextRef="#ctx0" brushRef="#br0" timeOffset="48252.68">26622 16536 1035 0,'0'0'0'16,"0"0"67"-16,0 0-28 15,0 0-34-15,-57 40-5 0,50-31 0 16,5 2 1 0,2 1 17-16,2 2 19 0,7-3 24 15,3-2 7-15,1-4-30 16,1-2-1-16,-3-3-15 15,-1-5-12-15,-4-11-6 16,-1 1-1-16,-5-4-4 16,0 2 3-16,-2 5-3 15,-12 1 3-15,0 8-1 16,-2 3 8-16,1 0-7 16,1 0-3-16,5 12 7 15,4 0 10-15,5 4 15 16,0-1 19-16,5 0 2 15,6-1-13-15,1-5 9 16,-3-3-8-16,2-6-5 16,-4 0-18-16,0-1-6 15,-5-10-13-15,-2-1-8 16,0 0-39-16,0 0-47 16,0 1-50-16,-7 6-164 15,0 1-127-15</inkml:trace>
  <inkml:trace contextRef="#ctx0" brushRef="#br0" timeOffset="48896.7">26333 16622 998 0,'0'0'99'0,"0"0"12"15,0 0-46-15,0 0-37 16,0 0-13-16,-57 5 19 15,55 2 8-15,2 0 31 16,0 2-20-16,0-3-23 16,2 1-13-16,8-3 2 15,-1-1-1-15,2-2 3 16,-2-1-3-16,0 0-8 16,0-5-1-16,-2-5 1 15,-5-4-5-15,-2 1-4 16,0-1 1-16,-4 0-1 15,-10 2-1-15,-2 4 3 16,-2 3-4-16,0 5 2 16,2 0-1-16,5 0 1 15,4 0 1-15,4 11 8 16,3 3 1-16,0 1 2 16,5 3-6-16,6-1-6 15,3-2 6-15,0-5 3 16,-1-7 10-16,1-3-12 15,-5 0 1-15,0-11-9 16,-7-3 4-16,1-1-4 0,-3 3 2 16,0 3 4-16,0 5 1 15,-5 0-1-15,1 4-6 16,-1 0 0-16,3 0-7 16,0 0-5-16,2 0-29 15,-3 0-51-15,3 0-158 16,0 0-233-16</inkml:trace>
  <inkml:trace contextRef="#ctx0" brushRef="#br0" timeOffset="49695.03">25715 15858 1005 0,'0'0'40'0,"0"0"103"0,0 0-17 16,0 0-93-16,0 5 31 16,-3-1 10-16,-1-1-25 15,2 6 0-15,2-1-9 16,0 1-7-16,0-1-15 16,0 3-11-16,6-4-8 15,1 1 4-15,5-4-4 16,-3-4 4-16,2 0-2 15,-2 0 4-15,0-7-4 16,-4-5 0-16,-3-2 0 16,-2-3-3-16,0 0 3 15,-7 1-2-15,-6 2 1 16,-1 6-1-16,-2 3 0 16,-2 5 1-16,4 0 6 15,3 2-5-15,4 9 5 16,5 4-3-16,2 3-2 15,4 2 0-15,12-3-6 16,2-1-4-16,3-3 4 16,-3-4 3-16,0-6 2 15,-6-3 1-15,-3 0 2 16,-7 0 0-16,-2-7-4 16,0 0-2-16,-4-2 6 15,-6 3-5-15,1 0 6 16,3 2-7-16,-1 2 3 0,2 0-12 15,3 1-24-15,2-1-29 16,0 0-67-16,0-3-141 16,4-3-218-1</inkml:trace>
  <inkml:trace contextRef="#ctx0" brushRef="#br0" timeOffset="51684.58">29276 7734 843 0,'0'-2'125'16,"0"-1"12"-16,0 2-40 16,0-2-15-16,0 3-21 15,-3-2-27-15,-1 1-15 16,4 0 11-16,-3 0-4 16,1 1-7-16,0 0 1 15,2 0 7-15,0 0-7 16,0 0-8-16,0 0-7 15,0 0 1-15,0 0-1 16,0 0-8-16,0 0 6 16,0 0 4-16,0 0-1 15,2 0-2-15,3 0 7 16,-3 0-6-16,3 0 2 16,-3 0-1-16,-2-7 1 15,0 2-6-15,0 2 2 16,0-1 4-16,0 4-7 15,0-2 2-15,0 2-1 16,-5 0 1-16,1 0-3 16,-5 0 4-16,2 0-4 15,0 0 6-15,2 9-1 16,1 0 0-16,2 5-1 16,2 0-4-16,0 1 4 15,0-2-5-15,6-2 2 16,4-2-4-16,-1-4 2 0,-3-5-1 15,4 0 4 1,-1 0-4-16,-2-6 0 0,-3-6-1 16,-4-2-2-16,0-1-4 15,0 2 3-15,0 3 7 16,-4-1 1-16,-6 6 1 16,-1 3 0-16,2 2 7 15,2 0-7-15,-2 0 1 16,7 10 6-16,-1 1-3 15,3 6-7-15,0-2 3 16,12 2-3-16,1 1 0 16,6-5-2-16,-6-3-1 15,1-5 6-15,-5-5-4 16,0 0 5-16,-2 0-1 16,-5-8-3-16,-2-7-14 15,0-1-10-15,0-1-10 16,-7-1-35-16,1 2-37 15,1 2-109-15,3 2-29 16,2 1-290-16</inkml:trace>
  <inkml:trace contextRef="#ctx0" brushRef="#br0" timeOffset="52185.11">29583 7722 1059 0,'0'0'23'0,"0"0"90"15,0 0-9-15,0 0-39 16,-55-6-19-16,46 15-19 15,4 4-16-15,5 3-6 16,0 5-6-16,5-3 8 16,9-1-10-16,1-4 14 15,1-3-12-15,3-9 8 16,-4-1 3-16,-3-1 7 16,-3-13-4-16,-5-1-2 15,-1-4-3-15,-3 1-12 16,0-1 7-16,-9 5 0 15,-5 3-3-15,0 5 0 16,1 6 2-16,-1 0 6 16,5 8 4-16,4 7 2 15,5 6-4-15,0 1-2 16,10-2 11-16,8-2-10 16,-2-6 2-16,0-5 9 15,-3-6 4-15,-4-1-15 16,0-3-7-16,-4-9 4 15,-5-2-21-15,0-2-45 16,0-3-176-16,0 0-416 16</inkml:trace>
  <inkml:trace contextRef="#ctx0" brushRef="#br0" timeOffset="53563.07">29401 11372 682 0,'0'0'77'0,"0"0"33"16,0 0-35-16,-7-7-17 16,2 5 12-16,1 2-4 15,-3 0-14-15,2 0 16 16,-1 0-21-16,3 0-4 16,1 7-15-16,0 2-11 15,2 0-5-15,0 3-6 16,2-3 1-16,5-2 1 15,4-2-2-15,-2-5 13 16,3 0 8-16,-3 0-9 16,-2-3-7-16,-3-6-7 15,-4-2 2-15,0 4-7 16,0-1 1-16,-2 2 1 16,-7 2 1-16,0 4 1 15,-3 0-2-15,3 0 5 16,2 1 6-16,1 6 4 15,6 3-2-15,0 0-1 16,0 1-9-16,0 1 6 16,11-3-2-16,0-2 4 15,3-5 4-15,0-2 1 16,-3 0 6-16,0 0-12 16,-4-9-2-16,-2-3-3 15,-5 0-4-15,0 1-4 16,0-1-6-16,0 3-14 15,0 1-18-15,-3 5-42 0,3 2-90 16,0 1-126 0,10 0-254-16</inkml:trace>
  <inkml:trace contextRef="#ctx0" brushRef="#br0" timeOffset="54076.83">29651 11416 830 0,'0'0'70'0,"0"0"84"16,0 0-63-16,0 0 8 16,0 0-21-16,-30-12-27 15,23 22-8-15,3 1-7 16,4 3-19-16,0 0-15 15,0 1-1-15,4-2 2 16,8-2 1-16,1-4-6 16,1-3 9-16,-3-4-3 15,1 0 1-15,-3-4 0 16,-2-8-3-16,-3-2 0 16,-4-3-7-16,0 0-1 15,-2-1 6-15,-7 6 0 16,-2 1-1-16,-1 6 4 15,1 3 0-15,-1 2 6 16,3 0 5-16,2 1 3 16,5 11-5-16,2 0 4 15,0 5-5-15,9-3 4 0,3 1-9 16,1-3 0 0,-1-5-4-16,-1-5 2 15,-2-2 2-15,-2 0 2 0,-2 0 6 16,-3-8-6-16,-2 0-4 15,0-2-6-15,0 4 0 16,0-1-18-16,-5 5-64 16,5 2-164-16,0 0-237 15</inkml:trace>
  <inkml:trace contextRef="#ctx0" brushRef="#br0" timeOffset="54805.71">30353 12016 955 0,'0'0'112'0,"0"0"-49"0,0 0 1 16,0 0-1-1,-29-28-11-15,22 28-6 0,-2 0-1 16,4 0-18-16,3 3-15 16,2 4-7-16,0 3 0 15,0-1 1-15,2 2 4 16,5-5-14-16,2-1 11 15,-2-2 3-15,0-3-2 16,0 0 1-16,-3-9-2 16,-1-5-7-16,-3-1-4 15,0-2 4-15,0 1 1 16,-7 3 2-16,-2 2 1 16,-3 8 4-16,-1 3 1 15,1 0 1-15,3 5-2 16,2 10 7-16,5 2-1 15,2 4 2-15,0-4 0 16,0 1-1-16,9-4-1 16,0-5-6-16,3-4 7 15,-1-5 5-15,0 0-12 16,-2-4 0-16,-2-9-7 16,0 0-1-16,-5-3-4 15,-2 2-1-15,0 2-7 16,0 3-17-16,-2 6-27 15,-7 3-72-15,0 2-125 16,2 17-38-16,0 2-227 16</inkml:trace>
  <inkml:trace contextRef="#ctx0" brushRef="#br0" timeOffset="55313.03">30335 12295 918 0,'0'0'68'16,"0"0"79"-16,0 0-51 15,0 0-28-15,0 0-4 16,-11-32-31-16,4 32 8 16,2 0-3-16,1 2-8 15,4 7-9-15,0 0-8 16,0 3-7-16,0-1 0 15,2-1-3-15,5-4-4 16,2-3 8-16,0-3-4 16,0 0 4-16,0-1-2 15,0-11 2-15,-4-2-9 16,0-1-5-16,-5 1 9 16,0-1-1-16,-3 4 3 15,-8 3-1-15,2 8 1 16,-3 0 0-16,3 0 7 15,3 6 5-15,1 10 1 16,5 2-6-16,0-1 1 16,2 0 1-16,7-2-5 15,-2-3-3-15,5-5 3 16,-3-4 13-16,-3-3 3 16,1 0-7-16,-2-10-8 15,-3-4-5-15,-2-1-4 16,0 3 0-16,0-2-3 0,-2 5-20 15,-7 3-39 1,0 3-65-16,0 3-188 0,-1 0-235 16</inkml:trace>
  <inkml:trace contextRef="#ctx0" brushRef="#br0" timeOffset="56348.67">28543 12071 865 0,'0'0'54'15,"0"0"111"-15,0 0-53 16,7-25-30-16,-11 18 7 16,-5 2-35-16,0 2-28 15,-3 3 5-15,3 0-14 16,2 0-2-16,3 0-4 15,1 2-7-15,3 4-3 16,0 1 6-16,3 0-5 16,3 0 4-16,4-2-4 15,1-3 6-15,-2-2-6 16,0 0 16-16,-2 0 2 16,0-8 2-16,-3-3 2 15,-1 0-1-15,-3 0-4 16,0 3-6-16,-3 3-3 0,-6 2-3 15,-2 3-1-15,2 0-5 16,-3 0 1-16,6 4-1 16,1 5 0-16,5 3-4 15,0 1 1-15,5 0 9 16,6 0-7-16,3-1 5 16,-1-3-3-16,1-3 3 15,-5-6 0-15,0 0 1 16,-4 0 5-16,-1-12-4 15,-4 0-9-15,0-2-3 16,0 2-13-16,0 0-18 16,-4 7-14-16,-5 5-30 15,-1 0-68-15,4 12-165 16,-1 8-118-16</inkml:trace>
  <inkml:trace contextRef="#ctx0" brushRef="#br0" timeOffset="56823.61">28589 12353 1126 0,'0'0'81'16,"0"0"98"-16,0 0-104 15,0 0-50-15,0 0-7 16,-16-55-5-16,5 53-13 15,2 2 7-15,-1 0-4 16,4 2 8-16,1 9-7 16,3 2-1-16,2-2-1 0,0 3 2 15,0-4-1-15,9 1-2 16,2-4 2-16,1 0 2 16,-3-5-4-16,0-2 4 15,-2 0 2-15,-1 0 14 16,-6-8 11-16,0-2-25 15,0-1-1-15,0 0-1 16,-6 3-1-16,-3 2 0 16,-1 4-3-16,1 2 1 15,3 0-2-15,1 0 3 16,3 5 2-16,2 4 2 16,0 0 2-16,0 0 0 15,2-1 7-15,3-2 1 16,1-4-8-16,-1 0-2 15,2-2-5-15,-3 0-3 16,5 0-23-16,3 0-51 16,1 0-139-16,6 0-230 15</inkml:trace>
  <inkml:trace contextRef="#ctx0" brushRef="#br0" timeOffset="57534.18">29337 12868 876 0,'0'0'53'16,"0"0"72"-16,0 0-50 16,0 0 38-16,0 0 11 15,-2-12-42-15,-5 6-19 16,0-1-19-16,-2 2-25 15,0 2-10-15,-2 3-6 16,1 0 0-16,1 0-5 16,5 0-1-16,1 6-8 15,3 5 5-15,0 0 7 16,0 0 2-16,10 0 10 16,-1-3-12-16,2-2 8 15,-2-3 1-15,-2-3 6 16,2 0 2-16,-4-5-4 15,-3-6-4-15,-2-3-3 16,0-2-7-16,0 4 0 16,-5 0 1-16,-1 3 0 15,-6 7-3-15,3 2-1 16,2 0-2-16,0 8 5 16,1 5 2-16,3 5 2 15,3 1 4-15,0-1 6 16,9 0-5-16,1-2 0 15,-1-5-3-15,2-4 0 16,-2-5 2-16,-2-2 5 16,0 0 3-16,0-5-4 15,-5-8-3-15,0-3 1 0,-2 1-11 16,0-2-1 0,0 1-2-16,0 3-19 0,-4 1-16 15,-1 1-48-15,3 3-91 16,2 0-216-16,0 3-330 15</inkml:trace>
  <inkml:trace contextRef="#ctx0" brushRef="#br0" timeOffset="57997.78">29585 12880 1067 0,'0'0'28'16,"0"0"70"-16,0 0-16 16,0 0-27-16,0 0-16 15,-46-42-21-15,35 42-2 16,2 3 16-16,2 9 1 16,3 5 0-16,4 1-8 15,0 1-22-15,4-2 5 16,5-2-6-16,3-5-9 15,-1-4 5-15,0-6 6 16,-4 0 1-16,2-9-8 16,-7-6-8-16,-2-2 5 15,0-1 2-15,-6 3 3 16,-6 4 3-16,3 3-2 16,-2 8 0-16,-1 0 6 15,6 0 5-15,-1 0 6 0,2 6-2 16,5 2 5-16,0 4 4 15,12-1 8-15,1 0-8 16,3 1-1-16,0-3 8 16,-2-3 11-16,-5-6-11 15,-2 0-16-15,-7 0-6 16,0-9-13-16,-5-9-46 16,-4-4-111-16,-5-4-357 15</inkml:trace>
  <inkml:trace contextRef="#ctx0" brushRef="#br0" timeOffset="59501.96">29273 15195 811 0,'0'0'32'0,"0"0"84"15,19-19-22-15,-17 13-24 16,0 2 11-16,0 0 38 15,-2 3-14-15,0 1-28 16,0 0-26-16,0 0-14 16,0 0-11-16,0 0-21 15,0 0-2-15,-2 3-3 16,-5 3 4-16,3 1-1 16,1 3 4-16,3-2-3 15,0 2 0-15,3-2 1 16,6 0-3-16,4-4 2 15,1-4-2-15,0 0 2 16,-3 0-2-16,-2-6 0 0,-4-6 2 16,-3-2 0-16,-2 1 2 15,0-1-9-15,-11 0 4 16,-1 6-1-16,1 1 1 16,2 5-3-16,0 2 5 15,4 0 1-15,1 2 0 16,4 9-2-16,0 5 3 15,4 1 1-15,8 2 0 16,1-2-4-16,1-3 1 16,-1-5-1-16,-3-5-2 15,-1-4 6-15,-3 0-5 16,-3-2 7-16,-3-7-11 16,0 1 7-16,0 0-7 15,-7 0 5-15,-2 2 3 16,0 3 1-16,0 2 3 15,2-2 1-15,2 3 0 16,1 0-6-16,1 0-1 16,3 0-3-16,0 0 6 15,0 0-6-15,0 0 1 16,3 0-16-16,6 3-36 16,0 0-40-16,5-3-158 15,1 0-179-15</inkml:trace>
  <inkml:trace contextRef="#ctx0" brushRef="#br0" timeOffset="60092.45">29687 15164 1046 0,'0'0'69'0,"0"0"92"0,0 0-42 15,0 0-73-15,0 0-3 16,-23 0 20-16,12 0-28 16,-3 0-12-16,1 6-5 15,6 6-14-15,0 1 1 16,7 3-4-16,0 2 5 16,2-2-4-16,10-1 2 15,-1-4-3-15,3-4 0 16,-3-7 3-16,3 0-4 15,-3-6 6-15,1-9-7 16,-6-2 2-16,-3-4-10 16,-3 1 6-16,0 2-5 15,-3 3 5-15,-8 4 0 16,0 6-1-16,-3 2 0 16,0 3 0-16,3 0 2 15,2 9 1-15,2 3 1 16,7 3-2-16,0 1 4 15,0-2 1-15,5-1 0 16,1-3 1-16,4-4-1 16,-1-4 2-16,-3-2 2 15,-1 0-5-15,2-8 1 16,-5-6-4-16,-2 1-6 16,0-1-1-16,0 4 5 15,-4 0 2-15,-3 5 1 16,-2 5 3-16,2 0-2 0,2 0 4 15,1 0-5-15,-1 0 1 16,3 0-1-16,2 3-22 16,0-1-59-16,0-1-84 15,2-1-75-15,3 0-450 16</inkml:trace>
  <inkml:trace contextRef="#ctx0" brushRef="#br0" timeOffset="61028.95">29216 16536 891 0,'0'0'100'16,"0"0"39"-16,0 0-42 15,0 0-27-15,-2-5-25 16,-5 5-13-16,-2 0 10 16,0 0-18-16,0 0-15 15,2 0 17-15,3 0 1 16,4 5-13-16,0 2 0 16,0 1-1-16,0-2-1 15,0 1 2-15,7-5-2 16,2 0-2-16,0-2-2 15,-2 0 2-15,2-4-4 16,-5-8 5-16,1-4 5 16,-5 5-11-16,0-3-10 15,0 2 3-15,0 4-2 16,-7 5 1-16,0 3-1 16,0 0 0-16,3 3 3 0,1 8-2 15,3 5 8-15,0 1-2 16,3 0 13-16,8 0-4 15,0-2 4-15,3-4 5 16,-3-5 0-16,-1-2-5 16,-4-4-4-16,1 0 3 15,-2-2-3-15,-5-10-5 16,0-1-5-16,0-3-7 16,0 0-9-16,0 1-14 15,-3 2-38-15,-1 1-43 16,4 3-141-16,0 0-117 15</inkml:trace>
  <inkml:trace contextRef="#ctx0" brushRef="#br0" timeOffset="61566.63">29594 16488 1026 0,'0'0'83'0,"0"0"-18"16,0 0 2-16,0 0-5 16,0 0-5-16,-43-23-24 15,29 23-13-15,3 9-4 16,2 3 0-16,4 4 3 15,3 2 4-15,2-2 2 16,0 0-4-16,9-2-13 16,2-3-4-16,1-7 5 15,1-2 6-15,3-2-1 0,-4-5-8 16,-3-9 7-16,-3-4-9 16,-6 1 0-16,0-1-7 15,0 4 3-15,-9 3-3 16,-4 4 6-16,-3 4-5 15,0 3 2-15,5 0 2 16,-1 0 1-16,3 5 3 16,5 5-1-16,4 5 5 15,2 2 8-15,9-4 9 16,5 3-15-16,0-2-4 16,4-8 12-16,-6-2 11 15,0-4-8-15,-3 0-9 16,-2-7-8-16,-4-4-4 15,-1-1-11-15,-1-5-39 16,-3-1-76-16,4-4-215 16,3 0-408-16</inkml:trace>
  <inkml:trace contextRef="#ctx0" brushRef="#br0" timeOffset="62509.27">30258 15754 853 0,'0'0'60'15,"0"0"20"-15,0 0-12 16,0 0-11-16,-50 24-3 15,45-13-9-15,5 1 9 0,0 1-8 16,3 1-17 0,6-2-7-16,4-3-12 15,-1-3 4-15,-1-3 21 0,3-3 10 16,-5 0-12-16,-2-12-3 16,-3-3-17-16,-4-2-8 15,0 3-9-15,0-1 4 16,-4 4-2-16,-8 4 2 15,-1 5-3-15,-1 2 4 16,0 0 2-16,3 10 0 16,0 4 6-16,6 4 4 15,5 1 5-15,0 1 20 16,0-2-19-16,5-6-14 16,4-1 4-16,-2-4 5 15,2-5 9-15,0-2-6 16,-5 0-6-16,1-11-4 15,-1-4-6-15,-4 0 0 16,0-3-4-16,0 3 4 16,-4 5-3-16,-3 2 3 15,0 4-6-15,0 1-1 16,1 3 2-16,-1 0-17 16,2 0-20-16,3 0-63 15,2 3-205-15,0 6-323 16</inkml:trace>
  <inkml:trace contextRef="#ctx0" brushRef="#br0" timeOffset="63085.05">30244 16204 950 0,'0'0'103'0,"0"0"18"16,0 0-76-16,0 0-24 15,0 0 34-15,-22-4 9 16,15 4-30-16,0 0-3 15,5 0-22-15,-1 0-6 16,3 1 6-16,0 6 15 16,3 0 29-16,6-4-7 15,2 0-13-15,0-1-16 16,1-2-4-16,-3 0 0 16,0-2 4-16,-2-7-3 15,-5-1-5-15,-2 0-7 16,0-1-8-16,-4 1 4 15,-8 4 0-15,-1 1 2 16,-1 3-2-16,3 2 0 16,-1 0 1-16,5 9 5 15,5 4 14-15,2 4 9 16,5 1 12-16,6 2 8 16,5-3-15-16,0-4-6 15,0-2-4-15,-3-8 1 16,-4-3-6-16,-2 0-14 15,-4-13 4-15,-3-7-11 16,0-5-27-16,-10-2-34 0,-1-7-66 16,0 2-224-16,-1 0-677 15</inkml:trace>
  <inkml:trace contextRef="#ctx0" brushRef="#br0" timeOffset="64076.25">28625 15694 888 0,'0'0'73'16,"0"0"60"-16,0 0 19 15,0 0-27-15,-45 1-39 16,38 5-31-16,2-1-8 16,1-1-9-16,4 0-13 15,0 2-10-15,0-3-1 16,0 1 6-16,0 0-2 15,7-1-3-15,0-1-3 16,2-2 4-16,-3 0-3 16,1 0 2-16,0-1-7 15,-5-7 3-15,1 2-7 16,-3-2 2-16,0 1-3 16,0 2-5-16,-7-1 3 15,-2 3-4-15,0 3 3 16,2 0-3-16,-2 0 2 0,4 0-2 15,3 9 2 1,2 3-2-16,0 4 6 0,2 0-1 16,7-1 0-16,0-2 1 15,0-4-1-15,1-6 3 16,-1-3 0-16,-3 0 2 16,-1-11 0-16,0-4-6 15,-3-3-4-15,-2 2 2 16,0-1-4-16,0 5 4 15,0 6-2-15,-7 3-16 16,-2 3-38-16,0 0-69 16,2 7-193-16,5 6-230 15</inkml:trace>
  <inkml:trace contextRef="#ctx0" brushRef="#br0" timeOffset="64735.11">28648 16056 1060 0,'0'0'134'16,"0"0"-11"-16,0 0-75 15,0 0-26-15,0 0-19 16,-50 0 0-16,43 6-4 16,0 2 4-16,5 2-11 15,2-1-6-15,0 2 4 16,2-1 2-16,7-1 11 0,3-2 0 16,-3-3 4-1,2-4 12-15,1 0 14 0,-6-3-4 16,1-8-4-16,-7-3-13 15,0 1-11-15,0 0-3 16,-4 3 4-16,-8 3 2 16,-1 0-5-16,1 7-1 15,1 0-3-15,0 0 7 16,4 3-4-16,5 8 3 16,2 4-1-16,0 3 12 15,13-1 2-15,1 4 5 16,2-4 6-16,0-4 6 15,-3-6-1-15,1-5 5 16,-5-2-4-16,-2 0-16 16,-5-11-1-16,-2-3-8 15,0-1-8-15,0 0-3 16,-11 1 4-16,-1 1-4 16,-1 5 1-16,1 3 2 15,3 0 2-15,0 4-1 16,7 0 0-16,0 1 0 15,2 0 5-15,0 0 9 16,4 3 1-16,1 1 6 16,2-1-7-16,-3-1-4 15,1-2-4-15,-3 0-10 16,0 0-43-16,3 0-123 16,2-5-365-16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33259-0707-46EC-B8C5-4D8DEE08FE67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3E9DD-2E5A-48E3-8A08-84182FDEF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9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017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05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622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261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186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51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070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52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558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F6E938D-EF1A-4803-9BCC-FE5FDD82DABC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5A7E132-889E-4055-8E72-18315C371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57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938D-EF1A-4803-9BCC-FE5FDD82DABC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E132-889E-4055-8E72-18315C371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08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F6E938D-EF1A-4803-9BCC-FE5FDD82DABC}" type="datetimeFigureOut">
              <a:rPr lang="en-US" smtClean="0"/>
              <a:t>10/26/2021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5A7E132-889E-4055-8E72-18315C371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28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29555"/>
            <a:ext cx="12192000" cy="3566160"/>
          </a:xfrm>
        </p:spPr>
        <p:txBody>
          <a:bodyPr>
            <a:noAutofit/>
          </a:bodyPr>
          <a:lstStyle/>
          <a:p>
            <a:pPr algn="ctr"/>
            <a:r>
              <a:rPr lang="en-US" sz="9600" dirty="0"/>
              <a:t>The Periodic Table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766171"/>
            <a:ext cx="10058400" cy="1143000"/>
          </a:xfrm>
        </p:spPr>
        <p:txBody>
          <a:bodyPr/>
          <a:lstStyle/>
          <a:p>
            <a:r>
              <a:rPr lang="en-US" dirty="0"/>
              <a:t>Mr. Mesiouris</a:t>
            </a:r>
          </a:p>
        </p:txBody>
      </p:sp>
    </p:spTree>
    <p:extLst>
      <p:ext uri="{BB962C8B-B14F-4D97-AF65-F5344CB8AC3E}">
        <p14:creationId xmlns:p14="http://schemas.microsoft.com/office/powerpoint/2010/main" val="3632903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Gram Formula Mass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want to find the GFM of a compound that is written with parentheses we also need to add each element together. </a:t>
            </a:r>
          </a:p>
          <a:p>
            <a:endParaRPr lang="en-US" dirty="0"/>
          </a:p>
          <a:p>
            <a:r>
              <a:rPr lang="en-US" dirty="0"/>
              <a:t>BUT parentheses mean that the entire unit inside is taken twice or three times. </a:t>
            </a:r>
          </a:p>
          <a:p>
            <a:endParaRPr lang="en-US" dirty="0"/>
          </a:p>
          <a:p>
            <a:r>
              <a:rPr lang="en-US" dirty="0"/>
              <a:t>For example: Ca(OH)</a:t>
            </a:r>
            <a:r>
              <a:rPr lang="en-US" baseline="-25000" dirty="0"/>
              <a:t>2</a:t>
            </a:r>
            <a:r>
              <a:rPr lang="en-US" dirty="0"/>
              <a:t>   or     Fe</a:t>
            </a:r>
            <a:r>
              <a:rPr lang="en-US" baseline="-25000" dirty="0"/>
              <a:t>3</a:t>
            </a:r>
            <a:r>
              <a:rPr lang="en-US" dirty="0"/>
              <a:t>(PO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2</a:t>
            </a:r>
          </a:p>
          <a:p>
            <a:endParaRPr lang="en-US" dirty="0"/>
          </a:p>
          <a:p>
            <a:r>
              <a:rPr lang="en-US" dirty="0"/>
              <a:t>We’ll get into why later in the year.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16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gram formula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17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15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9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Ammonia (NH</a:t>
            </a:r>
            <a:r>
              <a:rPr lang="en-US" sz="2400" baseline="-25000" dirty="0"/>
              <a:t>3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16060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gram formula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17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15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9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Ammonia (NH</a:t>
            </a:r>
            <a:r>
              <a:rPr lang="en-US" sz="2400" baseline="-25000" dirty="0"/>
              <a:t>3</a:t>
            </a:r>
            <a:r>
              <a:rPr lang="en-US" sz="2400" dirty="0"/>
              <a:t>)</a:t>
            </a:r>
          </a:p>
        </p:txBody>
      </p:sp>
      <p:sp>
        <p:nvSpPr>
          <p:cNvPr id="11" name="Oval 10"/>
          <p:cNvSpPr/>
          <p:nvPr/>
        </p:nvSpPr>
        <p:spPr>
          <a:xfrm>
            <a:off x="911813" y="374867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98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gram formula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9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10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18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Water (H</a:t>
            </a:r>
            <a:r>
              <a:rPr lang="en-US" sz="2400" baseline="-25000" dirty="0"/>
              <a:t>2</a:t>
            </a:r>
            <a:r>
              <a:rPr lang="en-US" sz="2400" dirty="0"/>
              <a:t>O)</a:t>
            </a:r>
          </a:p>
        </p:txBody>
      </p:sp>
    </p:spTree>
    <p:extLst>
      <p:ext uri="{BB962C8B-B14F-4D97-AF65-F5344CB8AC3E}">
        <p14:creationId xmlns:p14="http://schemas.microsoft.com/office/powerpoint/2010/main" val="3445667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gram formula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9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10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18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Water (H</a:t>
            </a:r>
            <a:r>
              <a:rPr lang="en-US" sz="2400" baseline="-25000" dirty="0"/>
              <a:t>2</a:t>
            </a:r>
            <a:r>
              <a:rPr lang="en-US" sz="2400" dirty="0"/>
              <a:t>O)</a:t>
            </a:r>
          </a:p>
        </p:txBody>
      </p:sp>
      <p:sp>
        <p:nvSpPr>
          <p:cNvPr id="11" name="Oval 10"/>
          <p:cNvSpPr/>
          <p:nvPr/>
        </p:nvSpPr>
        <p:spPr>
          <a:xfrm>
            <a:off x="9125948" y="3743292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375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gram formula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58.5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59.5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28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Sodium Chloride (</a:t>
            </a:r>
            <a:r>
              <a:rPr lang="en-US" sz="2400" dirty="0" err="1"/>
              <a:t>NaCl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60005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gram formula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58.5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59.5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28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Sodium Chloride (</a:t>
            </a:r>
            <a:r>
              <a:rPr lang="en-US" sz="2400" dirty="0" err="1"/>
              <a:t>NaCl</a:t>
            </a:r>
            <a:r>
              <a:rPr lang="en-US" sz="2400" dirty="0"/>
              <a:t>)</a:t>
            </a:r>
          </a:p>
        </p:txBody>
      </p:sp>
      <p:sp>
        <p:nvSpPr>
          <p:cNvPr id="11" name="Oval 10"/>
          <p:cNvSpPr/>
          <p:nvPr/>
        </p:nvSpPr>
        <p:spPr>
          <a:xfrm>
            <a:off x="894378" y="374867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13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Lets talk about moles again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since moles gave us trouble before I want to visit them again. </a:t>
            </a:r>
          </a:p>
          <a:p>
            <a:endParaRPr lang="en-US" dirty="0"/>
          </a:p>
          <a:p>
            <a:r>
              <a:rPr lang="en-US" dirty="0"/>
              <a:t>One mole of an element or compound has a mass equal to its GFM (what we’ve been calculating)</a:t>
            </a:r>
          </a:p>
          <a:p>
            <a:endParaRPr lang="en-US" dirty="0"/>
          </a:p>
          <a:p>
            <a:r>
              <a:rPr lang="en-US" dirty="0"/>
              <a:t>One mole of carbon has a mass of 12 g</a:t>
            </a:r>
          </a:p>
          <a:p>
            <a:r>
              <a:rPr lang="en-US" dirty="0"/>
              <a:t>One mole of water has a mass of 18 g</a:t>
            </a:r>
          </a:p>
          <a:p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342754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18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6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54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3 moles of water (H</a:t>
            </a:r>
            <a:r>
              <a:rPr lang="en-US" sz="2400" baseline="-25000" dirty="0"/>
              <a:t>2</a:t>
            </a:r>
            <a:r>
              <a:rPr lang="en-US" sz="2400" dirty="0"/>
              <a:t>O)</a:t>
            </a:r>
          </a:p>
        </p:txBody>
      </p:sp>
    </p:spTree>
    <p:extLst>
      <p:ext uri="{BB962C8B-B14F-4D97-AF65-F5344CB8AC3E}">
        <p14:creationId xmlns:p14="http://schemas.microsoft.com/office/powerpoint/2010/main" val="134316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18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6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54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3 moles of water (H</a:t>
            </a:r>
            <a:r>
              <a:rPr lang="en-US" sz="2400" baseline="-25000" dirty="0"/>
              <a:t>2</a:t>
            </a:r>
            <a:r>
              <a:rPr lang="en-US" sz="2400" dirty="0"/>
              <a:t>O)</a:t>
            </a:r>
          </a:p>
        </p:txBody>
      </p:sp>
      <p:sp>
        <p:nvSpPr>
          <p:cNvPr id="11" name="Oval 10"/>
          <p:cNvSpPr/>
          <p:nvPr/>
        </p:nvSpPr>
        <p:spPr>
          <a:xfrm>
            <a:off x="9003390" y="374867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85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 Formula Mass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7" y="1845734"/>
            <a:ext cx="11110823" cy="4023360"/>
          </a:xfrm>
        </p:spPr>
        <p:txBody>
          <a:bodyPr/>
          <a:lstStyle/>
          <a:p>
            <a:r>
              <a:rPr lang="en-US" dirty="0"/>
              <a:t>‘Gram formula mass’ or ‘molar mass’ is the phrase we use when talking about 1 mole of a substance</a:t>
            </a:r>
          </a:p>
          <a:p>
            <a:endParaRPr lang="en-US" dirty="0"/>
          </a:p>
          <a:p>
            <a:r>
              <a:rPr lang="en-US" dirty="0"/>
              <a:t>For elements, this number is the atomic mass directly off the periodic table. Usually, we round to the </a:t>
            </a:r>
            <a:r>
              <a:rPr lang="en-US"/>
              <a:t>nearest whole number.</a:t>
            </a:r>
            <a:endParaRPr lang="en-US" dirty="0"/>
          </a:p>
          <a:p>
            <a:endParaRPr lang="en-US" dirty="0"/>
          </a:p>
          <a:p>
            <a:r>
              <a:rPr lang="en-US" dirty="0"/>
              <a:t>For compounds, it’s a little trickier to find the gram formula mass.</a:t>
            </a:r>
          </a:p>
        </p:txBody>
      </p:sp>
    </p:spTree>
    <p:extLst>
      <p:ext uri="{BB962C8B-B14F-4D97-AF65-F5344CB8AC3E}">
        <p14:creationId xmlns:p14="http://schemas.microsoft.com/office/powerpoint/2010/main" val="3359901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6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12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24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½ a mole of carbon (C)</a:t>
            </a:r>
          </a:p>
        </p:txBody>
      </p:sp>
    </p:spTree>
    <p:extLst>
      <p:ext uri="{BB962C8B-B14F-4D97-AF65-F5344CB8AC3E}">
        <p14:creationId xmlns:p14="http://schemas.microsoft.com/office/powerpoint/2010/main" val="22109475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6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12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24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½ a mole of carbon (C)</a:t>
            </a:r>
          </a:p>
        </p:txBody>
      </p:sp>
      <p:sp>
        <p:nvSpPr>
          <p:cNvPr id="12" name="Oval 11"/>
          <p:cNvSpPr/>
          <p:nvPr/>
        </p:nvSpPr>
        <p:spPr>
          <a:xfrm>
            <a:off x="946726" y="374867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0119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84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70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36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12 moles of lithium (Li)</a:t>
            </a:r>
          </a:p>
        </p:txBody>
      </p:sp>
    </p:spTree>
    <p:extLst>
      <p:ext uri="{BB962C8B-B14F-4D97-AF65-F5344CB8AC3E}">
        <p14:creationId xmlns:p14="http://schemas.microsoft.com/office/powerpoint/2010/main" val="2254323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84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70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36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12 moles of lithium (Li)</a:t>
            </a:r>
          </a:p>
        </p:txBody>
      </p:sp>
      <p:sp>
        <p:nvSpPr>
          <p:cNvPr id="11" name="Oval 10"/>
          <p:cNvSpPr/>
          <p:nvPr/>
        </p:nvSpPr>
        <p:spPr>
          <a:xfrm>
            <a:off x="959257" y="374867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791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Isotopes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We’ve already talked about isotopes, but let’s revisit them too.</a:t>
            </a:r>
          </a:p>
          <a:p>
            <a:endParaRPr lang="en-US" dirty="0"/>
          </a:p>
          <a:p>
            <a:r>
              <a:rPr lang="en-US" dirty="0"/>
              <a:t>What is an isotope?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we write the element symbol for an atom, where do we put the mass number and the atomic number?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9196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9468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Atoms are neutrally charged by default. Their number of electrons is equal to their number of protons.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BUT atoms can gain or lose electrons through any number of ways, which turns them into ions.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This gives the atoms a ‘charge’, either positive or negative, depending on how many electrons were lost or gained.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We express the charge of an atom in the upper right hand corner.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4360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-3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6" y="4882550"/>
            <a:ext cx="1429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+3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An atom that has lost 3 electrons has a charge of …</a:t>
            </a:r>
          </a:p>
          <a:p>
            <a:pPr algn="ctr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334824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-3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6" y="4882550"/>
            <a:ext cx="1429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+3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An atom that has lost 3 electrons has a charge of …</a:t>
            </a:r>
          </a:p>
          <a:p>
            <a:pPr algn="ctr"/>
            <a:endParaRPr lang="en-US" sz="2200" dirty="0"/>
          </a:p>
        </p:txBody>
      </p:sp>
      <p:sp>
        <p:nvSpPr>
          <p:cNvPr id="8" name="Oval 7"/>
          <p:cNvSpPr/>
          <p:nvPr/>
        </p:nvSpPr>
        <p:spPr>
          <a:xfrm>
            <a:off x="1579883" y="302731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60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-4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6" y="4882550"/>
            <a:ext cx="1429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+4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An atom that has gained 4 electrons has a charge of …</a:t>
            </a:r>
          </a:p>
          <a:p>
            <a:pPr algn="ctr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507662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-4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6" y="4882550"/>
            <a:ext cx="1429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+4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An atom that has gained 4 electrons has a charge of …</a:t>
            </a:r>
          </a:p>
          <a:p>
            <a:pPr algn="ctr"/>
            <a:endParaRPr lang="en-US" sz="2200" dirty="0"/>
          </a:p>
        </p:txBody>
      </p:sp>
      <p:sp>
        <p:nvSpPr>
          <p:cNvPr id="8" name="Oval 7"/>
          <p:cNvSpPr/>
          <p:nvPr/>
        </p:nvSpPr>
        <p:spPr>
          <a:xfrm>
            <a:off x="8255003" y="302731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79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gram formula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80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201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206 g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Mercury (Hg)</a:t>
            </a:r>
          </a:p>
        </p:txBody>
      </p:sp>
    </p:spTree>
    <p:extLst>
      <p:ext uri="{BB962C8B-B14F-4D97-AF65-F5344CB8AC3E}">
        <p14:creationId xmlns:p14="http://schemas.microsoft.com/office/powerpoint/2010/main" val="29358037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Valence electrons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97493"/>
            <a:ext cx="10058400" cy="4555066"/>
          </a:xfrm>
        </p:spPr>
        <p:txBody>
          <a:bodyPr>
            <a:normAutofit/>
          </a:bodyPr>
          <a:lstStyle/>
          <a:p>
            <a:r>
              <a:rPr lang="en-US" dirty="0"/>
              <a:t>The electrons in the last shell of an atom are its valence electrons. </a:t>
            </a:r>
          </a:p>
          <a:p>
            <a:endParaRPr lang="en-US" dirty="0"/>
          </a:p>
          <a:p>
            <a:r>
              <a:rPr lang="en-US" dirty="0"/>
              <a:t>Every atom is looking to change their number of electrons until they have 8 or 0 in their outermost shell (except Helium and Hydrogen, which </a:t>
            </a:r>
            <a:r>
              <a:rPr lang="en-US"/>
              <a:t>want 2 or 0).</a:t>
            </a:r>
            <a:endParaRPr lang="en-US" dirty="0"/>
          </a:p>
          <a:p>
            <a:endParaRPr lang="en-US" dirty="0"/>
          </a:p>
          <a:p>
            <a:r>
              <a:rPr lang="en-US" dirty="0"/>
              <a:t>For some atoms its easier for them to gain electrons to reach 8, while for others it is easier for them to lose electrons to get to 8</a:t>
            </a:r>
          </a:p>
          <a:p>
            <a:endParaRPr lang="en-US" dirty="0"/>
          </a:p>
          <a:p>
            <a:r>
              <a:rPr lang="en-US" dirty="0"/>
              <a:t>Look at sodium and chlorine…. </a:t>
            </a:r>
          </a:p>
        </p:txBody>
      </p:sp>
    </p:spTree>
    <p:extLst>
      <p:ext uri="{BB962C8B-B14F-4D97-AF65-F5344CB8AC3E}">
        <p14:creationId xmlns:p14="http://schemas.microsoft.com/office/powerpoint/2010/main" val="4566270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Lewis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Lewis structure is a method of keeping track of these valence electrons, and will help us work to understand bonds as we move forward throughout the year. </a:t>
            </a:r>
          </a:p>
          <a:p>
            <a:endParaRPr lang="en-US" dirty="0"/>
          </a:p>
          <a:p>
            <a:r>
              <a:rPr lang="en-US" dirty="0"/>
              <a:t>To write a Lewis structure, we take the symbol of our element, and surround it with small dots to represent its valence electrons. </a:t>
            </a:r>
          </a:p>
          <a:p>
            <a:endParaRPr lang="en-US" dirty="0"/>
          </a:p>
          <a:p>
            <a:r>
              <a:rPr lang="en-US" dirty="0"/>
              <a:t>Two above, two below, and two to either side make 8 electrons. </a:t>
            </a:r>
          </a:p>
        </p:txBody>
      </p:sp>
    </p:spTree>
    <p:extLst>
      <p:ext uri="{BB962C8B-B14F-4D97-AF65-F5344CB8AC3E}">
        <p14:creationId xmlns:p14="http://schemas.microsoft.com/office/powerpoint/2010/main" val="19946702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737360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Draw the Lewis dot structure for the first 18 elements of the periodic table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C3FF55A-7163-4795-A065-639E58B2C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538980"/>
              </p:ext>
            </p:extLst>
          </p:nvPr>
        </p:nvGraphicFramePr>
        <p:xfrm>
          <a:off x="1292504" y="2355513"/>
          <a:ext cx="9863172" cy="4013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908">
                  <a:extLst>
                    <a:ext uri="{9D8B030D-6E8A-4147-A177-3AD203B41FA5}">
                      <a16:colId xmlns:a16="http://schemas.microsoft.com/office/drawing/2014/main" val="3157065430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1142637738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1477754028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3459332498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3374623692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248148204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1483761255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942330134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1515796548"/>
                    </a:ext>
                  </a:extLst>
                </a:gridCol>
              </a:tblGrid>
              <a:tr h="1337797"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He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5978606"/>
                  </a:ext>
                </a:extLst>
              </a:tr>
              <a:tr h="1337797"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Li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O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59068"/>
                  </a:ext>
                </a:extLst>
              </a:tr>
              <a:tr h="1337797"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Mg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Si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Cl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Ar</a:t>
                      </a:r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9648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09767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Periodic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at the Lewis dot structures you just made. What do you see?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BE9A2D4-B926-4307-AB3A-EB7A101FF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725782"/>
              </p:ext>
            </p:extLst>
          </p:nvPr>
        </p:nvGraphicFramePr>
        <p:xfrm>
          <a:off x="1292508" y="2355510"/>
          <a:ext cx="9863172" cy="4013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908">
                  <a:extLst>
                    <a:ext uri="{9D8B030D-6E8A-4147-A177-3AD203B41FA5}">
                      <a16:colId xmlns:a16="http://schemas.microsoft.com/office/drawing/2014/main" val="3157065430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1142637738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1477754028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3459332498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3374623692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248148204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1483761255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942330134"/>
                    </a:ext>
                  </a:extLst>
                </a:gridCol>
                <a:gridCol w="1095908">
                  <a:extLst>
                    <a:ext uri="{9D8B030D-6E8A-4147-A177-3AD203B41FA5}">
                      <a16:colId xmlns:a16="http://schemas.microsoft.com/office/drawing/2014/main" val="1515796548"/>
                    </a:ext>
                  </a:extLst>
                </a:gridCol>
              </a:tblGrid>
              <a:tr h="1337797"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He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5978606"/>
                  </a:ext>
                </a:extLst>
              </a:tr>
              <a:tr h="1337797"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Li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O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59068"/>
                  </a:ext>
                </a:extLst>
              </a:tr>
              <a:tr h="1337797"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Mg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Si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Cl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cap="none" spc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Ar</a:t>
                      </a:r>
                      <a:endParaRPr lang="en-US" sz="36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9648645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2433EC3-1046-4D67-B2A0-094B617B928D}"/>
                  </a:ext>
                </a:extLst>
              </p14:cNvPr>
              <p14:cNvContentPartPr/>
              <p14:nvPr/>
            </p14:nvContentPartPr>
            <p14:xfrm>
              <a:off x="1668240" y="2757600"/>
              <a:ext cx="9267480" cy="32475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2433EC3-1046-4D67-B2A0-094B617B928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58880" y="2748240"/>
                <a:ext cx="9286200" cy="3266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674961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Ionization Energy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Ionization energy is the amount of energy needed to remove </a:t>
            </a:r>
            <a:r>
              <a:rPr lang="en-US"/>
              <a:t>one valence electron </a:t>
            </a:r>
            <a:r>
              <a:rPr lang="en-US" dirty="0"/>
              <a:t>from an atom.</a:t>
            </a:r>
          </a:p>
          <a:p>
            <a:endParaRPr lang="en-US" dirty="0"/>
          </a:p>
          <a:p>
            <a:r>
              <a:rPr lang="en-US" dirty="0"/>
              <a:t>The elements that want to </a:t>
            </a:r>
            <a:r>
              <a:rPr lang="en-US"/>
              <a:t>lose electrons have </a:t>
            </a:r>
            <a:r>
              <a:rPr lang="en-US" dirty="0"/>
              <a:t>low ionization energies, while elements that want to </a:t>
            </a:r>
            <a:r>
              <a:rPr lang="en-US"/>
              <a:t>gain electrons have </a:t>
            </a:r>
            <a:r>
              <a:rPr lang="en-US" dirty="0"/>
              <a:t>high ionization energies.</a:t>
            </a:r>
          </a:p>
          <a:p>
            <a:endParaRPr lang="en-US" dirty="0"/>
          </a:p>
          <a:p>
            <a:r>
              <a:rPr lang="en-US" dirty="0"/>
              <a:t>Looking at the periodic table, and keeping our Lewis dot structures in mind, what do you think this trend will look like on the periodic table?</a:t>
            </a:r>
          </a:p>
        </p:txBody>
      </p:sp>
    </p:spTree>
    <p:extLst>
      <p:ext uri="{BB962C8B-B14F-4D97-AF65-F5344CB8AC3E}">
        <p14:creationId xmlns:p14="http://schemas.microsoft.com/office/powerpoint/2010/main" val="34913280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BFC06-E04B-4339-9E90-5573F4BF6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5338"/>
            <a:ext cx="10058400" cy="1450757"/>
          </a:xfrm>
        </p:spPr>
        <p:txBody>
          <a:bodyPr/>
          <a:lstStyle/>
          <a:p>
            <a:r>
              <a:rPr lang="en-US" dirty="0"/>
              <a:t>The Four Corners</a:t>
            </a:r>
          </a:p>
        </p:txBody>
      </p:sp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954C0C7C-4790-4D46-AC56-F00D76895F33}"/>
              </a:ext>
            </a:extLst>
          </p:cNvPr>
          <p:cNvSpPr/>
          <p:nvPr/>
        </p:nvSpPr>
        <p:spPr>
          <a:xfrm>
            <a:off x="1244009" y="2118050"/>
            <a:ext cx="606056" cy="56352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Li</a:t>
            </a: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7B025B2A-3365-4DC5-A419-DB82341CB02A}"/>
              </a:ext>
            </a:extLst>
          </p:cNvPr>
          <p:cNvSpPr/>
          <p:nvPr/>
        </p:nvSpPr>
        <p:spPr>
          <a:xfrm>
            <a:off x="1244009" y="5323367"/>
            <a:ext cx="606056" cy="56352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Fr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51BB68F1-8121-435B-BBB6-BEE9F55254EF}"/>
              </a:ext>
            </a:extLst>
          </p:cNvPr>
          <p:cNvSpPr/>
          <p:nvPr/>
        </p:nvSpPr>
        <p:spPr>
          <a:xfrm rot="1191152">
            <a:off x="842740" y="1796263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7B019F90-0E71-435F-A21B-4A72312957D3}"/>
              </a:ext>
            </a:extLst>
          </p:cNvPr>
          <p:cNvSpPr/>
          <p:nvPr/>
        </p:nvSpPr>
        <p:spPr>
          <a:xfrm rot="1191152">
            <a:off x="1203852" y="1785629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A9DDC1EB-EDD3-4F28-A4A6-A792492512E4}"/>
              </a:ext>
            </a:extLst>
          </p:cNvPr>
          <p:cNvSpPr/>
          <p:nvPr/>
        </p:nvSpPr>
        <p:spPr>
          <a:xfrm rot="1191152">
            <a:off x="842740" y="5072464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700F9A62-BEDE-4EB9-8C20-C41767921D1D}"/>
              </a:ext>
            </a:extLst>
          </p:cNvPr>
          <p:cNvSpPr/>
          <p:nvPr/>
        </p:nvSpPr>
        <p:spPr>
          <a:xfrm rot="1191152">
            <a:off x="1203852" y="5061830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CE24C4FB-0B37-4F85-9420-0788AF3934E8}"/>
              </a:ext>
            </a:extLst>
          </p:cNvPr>
          <p:cNvSpPr/>
          <p:nvPr/>
        </p:nvSpPr>
        <p:spPr>
          <a:xfrm rot="1191152">
            <a:off x="1564965" y="5051196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F4BA4498-B139-420F-B48F-8D08AFAE6571}"/>
              </a:ext>
            </a:extLst>
          </p:cNvPr>
          <p:cNvSpPr/>
          <p:nvPr/>
        </p:nvSpPr>
        <p:spPr>
          <a:xfrm rot="1191152">
            <a:off x="1926077" y="5040562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AB3EE37-0CA1-4D92-AFA1-59E6F76365A9}"/>
              </a:ext>
            </a:extLst>
          </p:cNvPr>
          <p:cNvSpPr/>
          <p:nvPr/>
        </p:nvSpPr>
        <p:spPr>
          <a:xfrm rot="1191152">
            <a:off x="2287190" y="5029926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E3077B62-A0AD-4C78-89D6-D560A103C242}"/>
              </a:ext>
            </a:extLst>
          </p:cNvPr>
          <p:cNvSpPr/>
          <p:nvPr/>
        </p:nvSpPr>
        <p:spPr>
          <a:xfrm rot="1191152">
            <a:off x="2648302" y="5019292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5CCFEDD3-CCF9-4157-8837-0C2F88D88DCE}"/>
              </a:ext>
            </a:extLst>
          </p:cNvPr>
          <p:cNvSpPr/>
          <p:nvPr/>
        </p:nvSpPr>
        <p:spPr>
          <a:xfrm rot="1191152">
            <a:off x="3009414" y="5040555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B125CED4-220A-4772-A2D1-C52F2547F3DB}"/>
              </a:ext>
            </a:extLst>
          </p:cNvPr>
          <p:cNvSpPr/>
          <p:nvPr/>
        </p:nvSpPr>
        <p:spPr>
          <a:xfrm>
            <a:off x="8431781" y="5222764"/>
            <a:ext cx="813746" cy="786720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Uuq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F4F517F4-AAF2-4CFF-9DD1-E739F2B89F23}"/>
              </a:ext>
            </a:extLst>
          </p:cNvPr>
          <p:cNvSpPr/>
          <p:nvPr/>
        </p:nvSpPr>
        <p:spPr>
          <a:xfrm rot="1191152">
            <a:off x="8283963" y="5086731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863C38C9-11A5-4D32-94CA-110A2534D3FD}"/>
              </a:ext>
            </a:extLst>
          </p:cNvPr>
          <p:cNvSpPr/>
          <p:nvPr/>
        </p:nvSpPr>
        <p:spPr>
          <a:xfrm rot="1191152">
            <a:off x="8645075" y="5076097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493111C4-685D-4D10-A86A-24A31563A066}"/>
              </a:ext>
            </a:extLst>
          </p:cNvPr>
          <p:cNvSpPr/>
          <p:nvPr/>
        </p:nvSpPr>
        <p:spPr>
          <a:xfrm rot="1191152">
            <a:off x="9006188" y="5065463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B6D64AA3-355D-4710-8C3B-6A87C6DA8036}"/>
              </a:ext>
            </a:extLst>
          </p:cNvPr>
          <p:cNvSpPr/>
          <p:nvPr/>
        </p:nvSpPr>
        <p:spPr>
          <a:xfrm rot="1191152">
            <a:off x="9367300" y="5054829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D2421928-91A6-4A1F-B80F-F578B4FA586D}"/>
              </a:ext>
            </a:extLst>
          </p:cNvPr>
          <p:cNvSpPr/>
          <p:nvPr/>
        </p:nvSpPr>
        <p:spPr>
          <a:xfrm rot="1191152">
            <a:off x="9728413" y="5044193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7567C67A-8D9F-4132-AD5B-9A195828C1E5}"/>
              </a:ext>
            </a:extLst>
          </p:cNvPr>
          <p:cNvSpPr/>
          <p:nvPr/>
        </p:nvSpPr>
        <p:spPr>
          <a:xfrm rot="1191152">
            <a:off x="10089525" y="5033559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AB6043EF-F85B-4867-A6A7-06B27BC7C592}"/>
              </a:ext>
            </a:extLst>
          </p:cNvPr>
          <p:cNvSpPr/>
          <p:nvPr/>
        </p:nvSpPr>
        <p:spPr>
          <a:xfrm rot="1191152">
            <a:off x="10450637" y="5054822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FFEC4F45-C6D2-4107-9AEE-7B4130C2C8D6}"/>
              </a:ext>
            </a:extLst>
          </p:cNvPr>
          <p:cNvSpPr/>
          <p:nvPr/>
        </p:nvSpPr>
        <p:spPr>
          <a:xfrm>
            <a:off x="8593711" y="2047167"/>
            <a:ext cx="606056" cy="56352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6CC95408-A26F-460D-9A89-74CFDCBD7995}"/>
              </a:ext>
            </a:extLst>
          </p:cNvPr>
          <p:cNvSpPr/>
          <p:nvPr/>
        </p:nvSpPr>
        <p:spPr>
          <a:xfrm rot="1191152">
            <a:off x="8192442" y="1796264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8EC2D607-EE31-4EB8-AD77-FE5600E3DA4A}"/>
              </a:ext>
            </a:extLst>
          </p:cNvPr>
          <p:cNvSpPr/>
          <p:nvPr/>
        </p:nvSpPr>
        <p:spPr>
          <a:xfrm rot="1191152">
            <a:off x="8553554" y="1785630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6E5BB5D-06A5-479E-9CB0-FADF8EDD0CD9}"/>
              </a:ext>
            </a:extLst>
          </p:cNvPr>
          <p:cNvSpPr txBox="1"/>
          <p:nvPr/>
        </p:nvSpPr>
        <p:spPr>
          <a:xfrm>
            <a:off x="2255826" y="2610693"/>
            <a:ext cx="34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C99FD7F-4352-4BF4-9AC4-6FD7CED01934}"/>
              </a:ext>
            </a:extLst>
          </p:cNvPr>
          <p:cNvSpPr txBox="1"/>
          <p:nvPr/>
        </p:nvSpPr>
        <p:spPr>
          <a:xfrm>
            <a:off x="9617075" y="2610693"/>
            <a:ext cx="34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E06863D-D08C-4A56-82C8-920EA387461F}"/>
              </a:ext>
            </a:extLst>
          </p:cNvPr>
          <p:cNvSpPr txBox="1"/>
          <p:nvPr/>
        </p:nvSpPr>
        <p:spPr>
          <a:xfrm>
            <a:off x="4044730" y="5886893"/>
            <a:ext cx="34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50D631E-E26F-46A8-8A38-B1391F54BD6F}"/>
              </a:ext>
            </a:extLst>
          </p:cNvPr>
          <p:cNvSpPr txBox="1"/>
          <p:nvPr/>
        </p:nvSpPr>
        <p:spPr>
          <a:xfrm>
            <a:off x="11510645" y="5864700"/>
            <a:ext cx="34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8085177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Ionization Energy</a:t>
            </a:r>
          </a:p>
        </p:txBody>
      </p:sp>
      <p:pic>
        <p:nvPicPr>
          <p:cNvPr id="1026" name="Picture 2" descr="http://sciencenotes.org/wp-content/uploads/2014/05/BlankPeriodicTab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964" y="1854993"/>
            <a:ext cx="5744893" cy="4439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3155842" y="2501661"/>
            <a:ext cx="0" cy="337669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617931" y="2493033"/>
            <a:ext cx="5017097" cy="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99715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Electronegativity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Electronegativity is a measure of an element’s ability to attract electrons. It is measured on a scale of 0 to 4, with 4 being the highest. There is no actual measurement though, the entire scale is relative.</a:t>
            </a:r>
          </a:p>
          <a:p>
            <a:endParaRPr lang="en-US" dirty="0"/>
          </a:p>
          <a:p>
            <a:r>
              <a:rPr lang="en-US" dirty="0"/>
              <a:t>Elements that want to gain electrons have a higher electronegativity than the elements that want to lose electrons.</a:t>
            </a:r>
          </a:p>
          <a:p>
            <a:endParaRPr lang="en-US" dirty="0"/>
          </a:p>
          <a:p>
            <a:r>
              <a:rPr lang="en-US" dirty="0"/>
              <a:t>Looking at the periodic table, and keeping our Lewis dot structures in mind, what do you think this trend will look like on the periodic table?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266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BFC06-E04B-4339-9E90-5573F4BF6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5338"/>
            <a:ext cx="10058400" cy="1450757"/>
          </a:xfrm>
        </p:spPr>
        <p:txBody>
          <a:bodyPr/>
          <a:lstStyle/>
          <a:p>
            <a:r>
              <a:rPr lang="en-US" dirty="0"/>
              <a:t>The Four Corners</a:t>
            </a:r>
          </a:p>
        </p:txBody>
      </p:sp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954C0C7C-4790-4D46-AC56-F00D76895F33}"/>
              </a:ext>
            </a:extLst>
          </p:cNvPr>
          <p:cNvSpPr/>
          <p:nvPr/>
        </p:nvSpPr>
        <p:spPr>
          <a:xfrm>
            <a:off x="1244009" y="2118050"/>
            <a:ext cx="606056" cy="56352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Li</a:t>
            </a: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7B025B2A-3365-4DC5-A419-DB82341CB02A}"/>
              </a:ext>
            </a:extLst>
          </p:cNvPr>
          <p:cNvSpPr/>
          <p:nvPr/>
        </p:nvSpPr>
        <p:spPr>
          <a:xfrm>
            <a:off x="1244009" y="5323367"/>
            <a:ext cx="606056" cy="56352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Fr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51BB68F1-8121-435B-BBB6-BEE9F55254EF}"/>
              </a:ext>
            </a:extLst>
          </p:cNvPr>
          <p:cNvSpPr/>
          <p:nvPr/>
        </p:nvSpPr>
        <p:spPr>
          <a:xfrm rot="1191152">
            <a:off x="842740" y="1796263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7B019F90-0E71-435F-A21B-4A72312957D3}"/>
              </a:ext>
            </a:extLst>
          </p:cNvPr>
          <p:cNvSpPr/>
          <p:nvPr/>
        </p:nvSpPr>
        <p:spPr>
          <a:xfrm rot="1191152">
            <a:off x="1203852" y="1785629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A9DDC1EB-EDD3-4F28-A4A6-A792492512E4}"/>
              </a:ext>
            </a:extLst>
          </p:cNvPr>
          <p:cNvSpPr/>
          <p:nvPr/>
        </p:nvSpPr>
        <p:spPr>
          <a:xfrm rot="1191152">
            <a:off x="842740" y="5072464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700F9A62-BEDE-4EB9-8C20-C41767921D1D}"/>
              </a:ext>
            </a:extLst>
          </p:cNvPr>
          <p:cNvSpPr/>
          <p:nvPr/>
        </p:nvSpPr>
        <p:spPr>
          <a:xfrm rot="1191152">
            <a:off x="1203852" y="5061830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CE24C4FB-0B37-4F85-9420-0788AF3934E8}"/>
              </a:ext>
            </a:extLst>
          </p:cNvPr>
          <p:cNvSpPr/>
          <p:nvPr/>
        </p:nvSpPr>
        <p:spPr>
          <a:xfrm rot="1191152">
            <a:off x="1564965" y="5051196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F4BA4498-B139-420F-B48F-8D08AFAE6571}"/>
              </a:ext>
            </a:extLst>
          </p:cNvPr>
          <p:cNvSpPr/>
          <p:nvPr/>
        </p:nvSpPr>
        <p:spPr>
          <a:xfrm rot="1191152">
            <a:off x="1926077" y="5040562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AB3EE37-0CA1-4D92-AFA1-59E6F76365A9}"/>
              </a:ext>
            </a:extLst>
          </p:cNvPr>
          <p:cNvSpPr/>
          <p:nvPr/>
        </p:nvSpPr>
        <p:spPr>
          <a:xfrm rot="1191152">
            <a:off x="2287190" y="5029926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E3077B62-A0AD-4C78-89D6-D560A103C242}"/>
              </a:ext>
            </a:extLst>
          </p:cNvPr>
          <p:cNvSpPr/>
          <p:nvPr/>
        </p:nvSpPr>
        <p:spPr>
          <a:xfrm rot="1191152">
            <a:off x="2648302" y="5019292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5CCFEDD3-CCF9-4157-8837-0C2F88D88DCE}"/>
              </a:ext>
            </a:extLst>
          </p:cNvPr>
          <p:cNvSpPr/>
          <p:nvPr/>
        </p:nvSpPr>
        <p:spPr>
          <a:xfrm rot="1191152">
            <a:off x="3009414" y="5040555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B125CED4-220A-4772-A2D1-C52F2547F3DB}"/>
              </a:ext>
            </a:extLst>
          </p:cNvPr>
          <p:cNvSpPr/>
          <p:nvPr/>
        </p:nvSpPr>
        <p:spPr>
          <a:xfrm>
            <a:off x="8431781" y="5222764"/>
            <a:ext cx="813746" cy="786720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Uuq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F4F517F4-AAF2-4CFF-9DD1-E739F2B89F23}"/>
              </a:ext>
            </a:extLst>
          </p:cNvPr>
          <p:cNvSpPr/>
          <p:nvPr/>
        </p:nvSpPr>
        <p:spPr>
          <a:xfrm rot="1191152">
            <a:off x="8283963" y="5086731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863C38C9-11A5-4D32-94CA-110A2534D3FD}"/>
              </a:ext>
            </a:extLst>
          </p:cNvPr>
          <p:cNvSpPr/>
          <p:nvPr/>
        </p:nvSpPr>
        <p:spPr>
          <a:xfrm rot="1191152">
            <a:off x="8645075" y="5076097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493111C4-685D-4D10-A86A-24A31563A066}"/>
              </a:ext>
            </a:extLst>
          </p:cNvPr>
          <p:cNvSpPr/>
          <p:nvPr/>
        </p:nvSpPr>
        <p:spPr>
          <a:xfrm rot="1191152">
            <a:off x="9006188" y="5065463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B6D64AA3-355D-4710-8C3B-6A87C6DA8036}"/>
              </a:ext>
            </a:extLst>
          </p:cNvPr>
          <p:cNvSpPr/>
          <p:nvPr/>
        </p:nvSpPr>
        <p:spPr>
          <a:xfrm rot="1191152">
            <a:off x="9367300" y="5054829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D2421928-91A6-4A1F-B80F-F578B4FA586D}"/>
              </a:ext>
            </a:extLst>
          </p:cNvPr>
          <p:cNvSpPr/>
          <p:nvPr/>
        </p:nvSpPr>
        <p:spPr>
          <a:xfrm rot="1191152">
            <a:off x="9728413" y="5044193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7567C67A-8D9F-4132-AD5B-9A195828C1E5}"/>
              </a:ext>
            </a:extLst>
          </p:cNvPr>
          <p:cNvSpPr/>
          <p:nvPr/>
        </p:nvSpPr>
        <p:spPr>
          <a:xfrm rot="1191152">
            <a:off x="10089525" y="5033559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AB6043EF-F85B-4867-A6A7-06B27BC7C592}"/>
              </a:ext>
            </a:extLst>
          </p:cNvPr>
          <p:cNvSpPr/>
          <p:nvPr/>
        </p:nvSpPr>
        <p:spPr>
          <a:xfrm rot="1191152">
            <a:off x="10450637" y="5054822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FFEC4F45-C6D2-4107-9AEE-7B4130C2C8D6}"/>
              </a:ext>
            </a:extLst>
          </p:cNvPr>
          <p:cNvSpPr/>
          <p:nvPr/>
        </p:nvSpPr>
        <p:spPr>
          <a:xfrm>
            <a:off x="8593711" y="2047167"/>
            <a:ext cx="606056" cy="56352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6CC95408-A26F-460D-9A89-74CFDCBD7995}"/>
              </a:ext>
            </a:extLst>
          </p:cNvPr>
          <p:cNvSpPr/>
          <p:nvPr/>
        </p:nvSpPr>
        <p:spPr>
          <a:xfrm rot="1191152">
            <a:off x="8192442" y="1796264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8EC2D607-EE31-4EB8-AD77-FE5600E3DA4A}"/>
              </a:ext>
            </a:extLst>
          </p:cNvPr>
          <p:cNvSpPr/>
          <p:nvPr/>
        </p:nvSpPr>
        <p:spPr>
          <a:xfrm rot="1191152">
            <a:off x="8553554" y="1785630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6E5BB5D-06A5-479E-9CB0-FADF8EDD0CD9}"/>
              </a:ext>
            </a:extLst>
          </p:cNvPr>
          <p:cNvSpPr txBox="1"/>
          <p:nvPr/>
        </p:nvSpPr>
        <p:spPr>
          <a:xfrm>
            <a:off x="2255826" y="2610693"/>
            <a:ext cx="34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C99FD7F-4352-4BF4-9AC4-6FD7CED01934}"/>
              </a:ext>
            </a:extLst>
          </p:cNvPr>
          <p:cNvSpPr txBox="1"/>
          <p:nvPr/>
        </p:nvSpPr>
        <p:spPr>
          <a:xfrm>
            <a:off x="9617075" y="2610693"/>
            <a:ext cx="34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E06863D-D08C-4A56-82C8-920EA387461F}"/>
              </a:ext>
            </a:extLst>
          </p:cNvPr>
          <p:cNvSpPr txBox="1"/>
          <p:nvPr/>
        </p:nvSpPr>
        <p:spPr>
          <a:xfrm>
            <a:off x="4044730" y="5886893"/>
            <a:ext cx="34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50D631E-E26F-46A8-8A38-B1391F54BD6F}"/>
              </a:ext>
            </a:extLst>
          </p:cNvPr>
          <p:cNvSpPr txBox="1"/>
          <p:nvPr/>
        </p:nvSpPr>
        <p:spPr>
          <a:xfrm>
            <a:off x="11510645" y="5864700"/>
            <a:ext cx="34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598260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Electronegativity</a:t>
            </a:r>
          </a:p>
        </p:txBody>
      </p:sp>
      <p:pic>
        <p:nvPicPr>
          <p:cNvPr id="1026" name="Picture 2" descr="http://sciencenotes.org/wp-content/uploads/2014/05/BlankPeriodicTab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964" y="1854993"/>
            <a:ext cx="5744893" cy="4439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3155842" y="2501661"/>
            <a:ext cx="0" cy="337669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617931" y="2493033"/>
            <a:ext cx="5017097" cy="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748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gram formula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80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201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206 g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Mercury (Hg)</a:t>
            </a:r>
          </a:p>
        </p:txBody>
      </p:sp>
      <p:sp>
        <p:nvSpPr>
          <p:cNvPr id="11" name="Oval 10"/>
          <p:cNvSpPr/>
          <p:nvPr/>
        </p:nvSpPr>
        <p:spPr>
          <a:xfrm>
            <a:off x="4867024" y="374867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0968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Radius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464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electrons around the nucleus are held where they are because the nucleus is positive and the electrons are negative. </a:t>
            </a:r>
          </a:p>
          <a:p>
            <a:endParaRPr lang="en-US" sz="1100" dirty="0"/>
          </a:p>
          <a:p>
            <a:r>
              <a:rPr lang="en-US" dirty="0"/>
              <a:t>The electrons are held at specific distances from the nucleus, in their shells.</a:t>
            </a:r>
          </a:p>
          <a:p>
            <a:endParaRPr lang="en-US" sz="800" dirty="0"/>
          </a:p>
          <a:p>
            <a:r>
              <a:rPr lang="en-US" dirty="0"/>
              <a:t>As we add more and more shells to an atom, does it become easier or harder for the nucleus to hold on?</a:t>
            </a:r>
          </a:p>
          <a:p>
            <a:endParaRPr lang="en-US" sz="100" dirty="0"/>
          </a:p>
          <a:p>
            <a:r>
              <a:rPr lang="en-US" dirty="0"/>
              <a:t>As we add more and more electrons to a shell, does it become easier or harder for the nucleus to hold on? What else do we add to the atom?</a:t>
            </a:r>
          </a:p>
          <a:p>
            <a:endParaRPr lang="en-US" sz="1050" dirty="0"/>
          </a:p>
          <a:p>
            <a:r>
              <a:rPr lang="en-US" dirty="0"/>
              <a:t>Nuclear charge – the number of protons in the nucleus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6987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BFC06-E04B-4339-9E90-5573F4BF6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5338"/>
            <a:ext cx="10058400" cy="1450757"/>
          </a:xfrm>
        </p:spPr>
        <p:txBody>
          <a:bodyPr/>
          <a:lstStyle/>
          <a:p>
            <a:r>
              <a:rPr lang="en-US" dirty="0"/>
              <a:t>The Four Corners</a:t>
            </a:r>
          </a:p>
        </p:txBody>
      </p:sp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954C0C7C-4790-4D46-AC56-F00D76895F33}"/>
              </a:ext>
            </a:extLst>
          </p:cNvPr>
          <p:cNvSpPr/>
          <p:nvPr/>
        </p:nvSpPr>
        <p:spPr>
          <a:xfrm>
            <a:off x="1244009" y="2118050"/>
            <a:ext cx="606056" cy="56352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Li</a:t>
            </a: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7B025B2A-3365-4DC5-A419-DB82341CB02A}"/>
              </a:ext>
            </a:extLst>
          </p:cNvPr>
          <p:cNvSpPr/>
          <p:nvPr/>
        </p:nvSpPr>
        <p:spPr>
          <a:xfrm>
            <a:off x="1244009" y="5323367"/>
            <a:ext cx="606056" cy="56352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Fr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51BB68F1-8121-435B-BBB6-BEE9F55254EF}"/>
              </a:ext>
            </a:extLst>
          </p:cNvPr>
          <p:cNvSpPr/>
          <p:nvPr/>
        </p:nvSpPr>
        <p:spPr>
          <a:xfrm rot="1191152">
            <a:off x="842740" y="1796263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7B019F90-0E71-435F-A21B-4A72312957D3}"/>
              </a:ext>
            </a:extLst>
          </p:cNvPr>
          <p:cNvSpPr/>
          <p:nvPr/>
        </p:nvSpPr>
        <p:spPr>
          <a:xfrm rot="1191152">
            <a:off x="1203852" y="1785629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A9DDC1EB-EDD3-4F28-A4A6-A792492512E4}"/>
              </a:ext>
            </a:extLst>
          </p:cNvPr>
          <p:cNvSpPr/>
          <p:nvPr/>
        </p:nvSpPr>
        <p:spPr>
          <a:xfrm rot="1191152">
            <a:off x="842740" y="5072464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700F9A62-BEDE-4EB9-8C20-C41767921D1D}"/>
              </a:ext>
            </a:extLst>
          </p:cNvPr>
          <p:cNvSpPr/>
          <p:nvPr/>
        </p:nvSpPr>
        <p:spPr>
          <a:xfrm rot="1191152">
            <a:off x="1203852" y="5061830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CE24C4FB-0B37-4F85-9420-0788AF3934E8}"/>
              </a:ext>
            </a:extLst>
          </p:cNvPr>
          <p:cNvSpPr/>
          <p:nvPr/>
        </p:nvSpPr>
        <p:spPr>
          <a:xfrm rot="1191152">
            <a:off x="1564965" y="5051196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F4BA4498-B139-420F-B48F-8D08AFAE6571}"/>
              </a:ext>
            </a:extLst>
          </p:cNvPr>
          <p:cNvSpPr/>
          <p:nvPr/>
        </p:nvSpPr>
        <p:spPr>
          <a:xfrm rot="1191152">
            <a:off x="1926077" y="5040562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AB3EE37-0CA1-4D92-AFA1-59E6F76365A9}"/>
              </a:ext>
            </a:extLst>
          </p:cNvPr>
          <p:cNvSpPr/>
          <p:nvPr/>
        </p:nvSpPr>
        <p:spPr>
          <a:xfrm rot="1191152">
            <a:off x="2287190" y="5029926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E3077B62-A0AD-4C78-89D6-D560A103C242}"/>
              </a:ext>
            </a:extLst>
          </p:cNvPr>
          <p:cNvSpPr/>
          <p:nvPr/>
        </p:nvSpPr>
        <p:spPr>
          <a:xfrm rot="1191152">
            <a:off x="2648302" y="5019292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5CCFEDD3-CCF9-4157-8837-0C2F88D88DCE}"/>
              </a:ext>
            </a:extLst>
          </p:cNvPr>
          <p:cNvSpPr/>
          <p:nvPr/>
        </p:nvSpPr>
        <p:spPr>
          <a:xfrm rot="1191152">
            <a:off x="3009414" y="5040555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B125CED4-220A-4772-A2D1-C52F2547F3DB}"/>
              </a:ext>
            </a:extLst>
          </p:cNvPr>
          <p:cNvSpPr/>
          <p:nvPr/>
        </p:nvSpPr>
        <p:spPr>
          <a:xfrm>
            <a:off x="8431781" y="5222764"/>
            <a:ext cx="813746" cy="786720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Uuq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F4F517F4-AAF2-4CFF-9DD1-E739F2B89F23}"/>
              </a:ext>
            </a:extLst>
          </p:cNvPr>
          <p:cNvSpPr/>
          <p:nvPr/>
        </p:nvSpPr>
        <p:spPr>
          <a:xfrm rot="1191152">
            <a:off x="8283963" y="5086731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863C38C9-11A5-4D32-94CA-110A2534D3FD}"/>
              </a:ext>
            </a:extLst>
          </p:cNvPr>
          <p:cNvSpPr/>
          <p:nvPr/>
        </p:nvSpPr>
        <p:spPr>
          <a:xfrm rot="1191152">
            <a:off x="8645075" y="5076097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493111C4-685D-4D10-A86A-24A31563A066}"/>
              </a:ext>
            </a:extLst>
          </p:cNvPr>
          <p:cNvSpPr/>
          <p:nvPr/>
        </p:nvSpPr>
        <p:spPr>
          <a:xfrm rot="1191152">
            <a:off x="9006188" y="5065463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B6D64AA3-355D-4710-8C3B-6A87C6DA8036}"/>
              </a:ext>
            </a:extLst>
          </p:cNvPr>
          <p:cNvSpPr/>
          <p:nvPr/>
        </p:nvSpPr>
        <p:spPr>
          <a:xfrm rot="1191152">
            <a:off x="9367300" y="5054829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D2421928-91A6-4A1F-B80F-F578B4FA586D}"/>
              </a:ext>
            </a:extLst>
          </p:cNvPr>
          <p:cNvSpPr/>
          <p:nvPr/>
        </p:nvSpPr>
        <p:spPr>
          <a:xfrm rot="1191152">
            <a:off x="9728413" y="5044193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7567C67A-8D9F-4132-AD5B-9A195828C1E5}"/>
              </a:ext>
            </a:extLst>
          </p:cNvPr>
          <p:cNvSpPr/>
          <p:nvPr/>
        </p:nvSpPr>
        <p:spPr>
          <a:xfrm rot="1191152">
            <a:off x="10089525" y="5033559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AB6043EF-F85B-4867-A6A7-06B27BC7C592}"/>
              </a:ext>
            </a:extLst>
          </p:cNvPr>
          <p:cNvSpPr/>
          <p:nvPr/>
        </p:nvSpPr>
        <p:spPr>
          <a:xfrm rot="1191152">
            <a:off x="10450637" y="5054822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FFEC4F45-C6D2-4107-9AEE-7B4130C2C8D6}"/>
              </a:ext>
            </a:extLst>
          </p:cNvPr>
          <p:cNvSpPr/>
          <p:nvPr/>
        </p:nvSpPr>
        <p:spPr>
          <a:xfrm>
            <a:off x="8593711" y="2047167"/>
            <a:ext cx="606056" cy="56352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6CC95408-A26F-460D-9A89-74CFDCBD7995}"/>
              </a:ext>
            </a:extLst>
          </p:cNvPr>
          <p:cNvSpPr/>
          <p:nvPr/>
        </p:nvSpPr>
        <p:spPr>
          <a:xfrm rot="1191152">
            <a:off x="8192442" y="1796264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8EC2D607-EE31-4EB8-AD77-FE5600E3DA4A}"/>
              </a:ext>
            </a:extLst>
          </p:cNvPr>
          <p:cNvSpPr/>
          <p:nvPr/>
        </p:nvSpPr>
        <p:spPr>
          <a:xfrm rot="1191152">
            <a:off x="8553554" y="1785630"/>
            <a:ext cx="1259736" cy="1207100"/>
          </a:xfrm>
          <a:prstGeom prst="arc">
            <a:avLst>
              <a:gd name="adj1" fmla="val 16200000"/>
              <a:gd name="adj2" fmla="val 9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6E5BB5D-06A5-479E-9CB0-FADF8EDD0CD9}"/>
              </a:ext>
            </a:extLst>
          </p:cNvPr>
          <p:cNvSpPr txBox="1"/>
          <p:nvPr/>
        </p:nvSpPr>
        <p:spPr>
          <a:xfrm>
            <a:off x="2255826" y="2610693"/>
            <a:ext cx="34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C99FD7F-4352-4BF4-9AC4-6FD7CED01934}"/>
              </a:ext>
            </a:extLst>
          </p:cNvPr>
          <p:cNvSpPr txBox="1"/>
          <p:nvPr/>
        </p:nvSpPr>
        <p:spPr>
          <a:xfrm>
            <a:off x="9617075" y="2610693"/>
            <a:ext cx="34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E06863D-D08C-4A56-82C8-920EA387461F}"/>
              </a:ext>
            </a:extLst>
          </p:cNvPr>
          <p:cNvSpPr txBox="1"/>
          <p:nvPr/>
        </p:nvSpPr>
        <p:spPr>
          <a:xfrm>
            <a:off x="4044730" y="5886893"/>
            <a:ext cx="34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50D631E-E26F-46A8-8A38-B1391F54BD6F}"/>
              </a:ext>
            </a:extLst>
          </p:cNvPr>
          <p:cNvSpPr txBox="1"/>
          <p:nvPr/>
        </p:nvSpPr>
        <p:spPr>
          <a:xfrm>
            <a:off x="11510645" y="5864700"/>
            <a:ext cx="34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92464703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Radius</a:t>
            </a:r>
          </a:p>
        </p:txBody>
      </p:sp>
      <p:pic>
        <p:nvPicPr>
          <p:cNvPr id="1026" name="Picture 2" descr="http://sciencenotes.org/wp-content/uploads/2014/05/BlankPeriodicTab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964" y="1854993"/>
            <a:ext cx="5744893" cy="4439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3019245" y="2493033"/>
            <a:ext cx="8627" cy="328666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606143" y="2493033"/>
            <a:ext cx="485637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09193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Ionic Radius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463803"/>
          </a:xfrm>
        </p:spPr>
        <p:txBody>
          <a:bodyPr/>
          <a:lstStyle/>
          <a:p>
            <a:r>
              <a:rPr lang="en-US" dirty="0"/>
              <a:t>Every atom wants to be like a noble gas.</a:t>
            </a:r>
          </a:p>
          <a:p>
            <a:r>
              <a:rPr lang="en-US" dirty="0"/>
              <a:t>When it gains or loses its electrons to become an ion, its radius will change too.</a:t>
            </a:r>
          </a:p>
          <a:p>
            <a:r>
              <a:rPr lang="en-US" dirty="0"/>
              <a:t>What happens to the radius of Li? F? </a:t>
            </a: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FEF7A5E9-11AD-4C5B-AD3B-3450FB047234}"/>
              </a:ext>
            </a:extLst>
          </p:cNvPr>
          <p:cNvSpPr/>
          <p:nvPr/>
        </p:nvSpPr>
        <p:spPr>
          <a:xfrm>
            <a:off x="1959933" y="3405077"/>
            <a:ext cx="1201481" cy="116426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Li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5B01E8D6-FDBD-4C9E-92F6-EE59565D73B5}"/>
              </a:ext>
            </a:extLst>
          </p:cNvPr>
          <p:cNvSpPr/>
          <p:nvPr/>
        </p:nvSpPr>
        <p:spPr>
          <a:xfrm>
            <a:off x="2513888" y="3338405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A396DC03-3997-4079-A07A-42280ECD4A54}"/>
              </a:ext>
            </a:extLst>
          </p:cNvPr>
          <p:cNvSpPr/>
          <p:nvPr/>
        </p:nvSpPr>
        <p:spPr>
          <a:xfrm rot="5400000">
            <a:off x="2458752" y="3437476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C79586AA-7E3E-4CC1-AB3F-3F59254772C5}"/>
              </a:ext>
            </a:extLst>
          </p:cNvPr>
          <p:cNvSpPr/>
          <p:nvPr/>
        </p:nvSpPr>
        <p:spPr>
          <a:xfrm>
            <a:off x="3161413" y="3338404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A15FFAC8-FB96-4E01-A39D-5925668FB949}"/>
              </a:ext>
            </a:extLst>
          </p:cNvPr>
          <p:cNvSpPr/>
          <p:nvPr/>
        </p:nvSpPr>
        <p:spPr>
          <a:xfrm rot="5400000">
            <a:off x="3106277" y="3437475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68D1F7C7-0D1C-4210-8142-EB25E569940D}"/>
              </a:ext>
            </a:extLst>
          </p:cNvPr>
          <p:cNvSpPr/>
          <p:nvPr/>
        </p:nvSpPr>
        <p:spPr>
          <a:xfrm>
            <a:off x="7829108" y="3405076"/>
            <a:ext cx="1201481" cy="116426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F1376BCB-B1D6-4B3C-BD33-CC91AFEAE402}"/>
              </a:ext>
            </a:extLst>
          </p:cNvPr>
          <p:cNvSpPr/>
          <p:nvPr/>
        </p:nvSpPr>
        <p:spPr>
          <a:xfrm>
            <a:off x="8383063" y="3338404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745CB175-7D97-4446-AF2B-99E9BBE88522}"/>
              </a:ext>
            </a:extLst>
          </p:cNvPr>
          <p:cNvSpPr/>
          <p:nvPr/>
        </p:nvSpPr>
        <p:spPr>
          <a:xfrm rot="5400000">
            <a:off x="8327927" y="3437475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ADE0E52C-0E1B-4665-9ED5-3AF20D497C53}"/>
              </a:ext>
            </a:extLst>
          </p:cNvPr>
          <p:cNvSpPr/>
          <p:nvPr/>
        </p:nvSpPr>
        <p:spPr>
          <a:xfrm>
            <a:off x="9030588" y="3338403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99E22D78-AA37-4780-8465-91AF8C8A797C}"/>
              </a:ext>
            </a:extLst>
          </p:cNvPr>
          <p:cNvSpPr/>
          <p:nvPr/>
        </p:nvSpPr>
        <p:spPr>
          <a:xfrm rot="5400000">
            <a:off x="8975452" y="3437474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1E5BA1-4DD1-40AC-88DA-B864DD8B2A81}"/>
              </a:ext>
            </a:extLst>
          </p:cNvPr>
          <p:cNvSpPr txBox="1"/>
          <p:nvPr/>
        </p:nvSpPr>
        <p:spPr>
          <a:xfrm>
            <a:off x="9200708" y="3763926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238324A-1447-40C3-81CF-45377E23CF36}"/>
              </a:ext>
            </a:extLst>
          </p:cNvPr>
          <p:cNvSpPr txBox="1"/>
          <p:nvPr/>
        </p:nvSpPr>
        <p:spPr>
          <a:xfrm>
            <a:off x="3356343" y="3763926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E72F3B0-64F8-4CB6-9D0E-1562B0EDAF73}"/>
              </a:ext>
            </a:extLst>
          </p:cNvPr>
          <p:cNvSpPr txBox="1"/>
          <p:nvPr/>
        </p:nvSpPr>
        <p:spPr>
          <a:xfrm>
            <a:off x="3921994" y="3761119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0B6A782-879A-4F00-9BDA-FADBF3CEC6C7}"/>
              </a:ext>
            </a:extLst>
          </p:cNvPr>
          <p:cNvSpPr txBox="1"/>
          <p:nvPr/>
        </p:nvSpPr>
        <p:spPr>
          <a:xfrm>
            <a:off x="9787625" y="3761119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9416518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Ionic Radius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463803"/>
          </a:xfrm>
        </p:spPr>
        <p:txBody>
          <a:bodyPr/>
          <a:lstStyle/>
          <a:p>
            <a:r>
              <a:rPr lang="en-US" dirty="0"/>
              <a:t>Every atom wants to be like a noble gas.</a:t>
            </a:r>
          </a:p>
          <a:p>
            <a:r>
              <a:rPr lang="en-US" dirty="0"/>
              <a:t>When it gains or loses its electrons to become an ion, its radius will change too.</a:t>
            </a:r>
          </a:p>
          <a:p>
            <a:r>
              <a:rPr lang="en-US" dirty="0"/>
              <a:t>What happens to the radius of Li? F? </a:t>
            </a: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FEF7A5E9-11AD-4C5B-AD3B-3450FB047234}"/>
              </a:ext>
            </a:extLst>
          </p:cNvPr>
          <p:cNvSpPr/>
          <p:nvPr/>
        </p:nvSpPr>
        <p:spPr>
          <a:xfrm>
            <a:off x="1959933" y="3405077"/>
            <a:ext cx="1201481" cy="116426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Li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5B01E8D6-FDBD-4C9E-92F6-EE59565D73B5}"/>
              </a:ext>
            </a:extLst>
          </p:cNvPr>
          <p:cNvSpPr/>
          <p:nvPr/>
        </p:nvSpPr>
        <p:spPr>
          <a:xfrm>
            <a:off x="2513888" y="3338405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A396DC03-3997-4079-A07A-42280ECD4A54}"/>
              </a:ext>
            </a:extLst>
          </p:cNvPr>
          <p:cNvSpPr/>
          <p:nvPr/>
        </p:nvSpPr>
        <p:spPr>
          <a:xfrm rot="5400000">
            <a:off x="2458752" y="3437476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C79586AA-7E3E-4CC1-AB3F-3F59254772C5}"/>
              </a:ext>
            </a:extLst>
          </p:cNvPr>
          <p:cNvSpPr/>
          <p:nvPr/>
        </p:nvSpPr>
        <p:spPr>
          <a:xfrm>
            <a:off x="3161413" y="3338404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A15FFAC8-FB96-4E01-A39D-5925668FB949}"/>
              </a:ext>
            </a:extLst>
          </p:cNvPr>
          <p:cNvSpPr/>
          <p:nvPr/>
        </p:nvSpPr>
        <p:spPr>
          <a:xfrm rot="5400000">
            <a:off x="3106277" y="3437475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68D1F7C7-0D1C-4210-8142-EB25E569940D}"/>
              </a:ext>
            </a:extLst>
          </p:cNvPr>
          <p:cNvSpPr/>
          <p:nvPr/>
        </p:nvSpPr>
        <p:spPr>
          <a:xfrm>
            <a:off x="7829108" y="3405076"/>
            <a:ext cx="1201481" cy="116426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F1376BCB-B1D6-4B3C-BD33-CC91AFEAE402}"/>
              </a:ext>
            </a:extLst>
          </p:cNvPr>
          <p:cNvSpPr/>
          <p:nvPr/>
        </p:nvSpPr>
        <p:spPr>
          <a:xfrm>
            <a:off x="8383063" y="3338404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745CB175-7D97-4446-AF2B-99E9BBE88522}"/>
              </a:ext>
            </a:extLst>
          </p:cNvPr>
          <p:cNvSpPr/>
          <p:nvPr/>
        </p:nvSpPr>
        <p:spPr>
          <a:xfrm rot="5400000">
            <a:off x="8327927" y="3437475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ADE0E52C-0E1B-4665-9ED5-3AF20D497C53}"/>
              </a:ext>
            </a:extLst>
          </p:cNvPr>
          <p:cNvSpPr/>
          <p:nvPr/>
        </p:nvSpPr>
        <p:spPr>
          <a:xfrm>
            <a:off x="9030588" y="3338403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99E22D78-AA37-4780-8465-91AF8C8A797C}"/>
              </a:ext>
            </a:extLst>
          </p:cNvPr>
          <p:cNvSpPr/>
          <p:nvPr/>
        </p:nvSpPr>
        <p:spPr>
          <a:xfrm rot="5400000">
            <a:off x="8975452" y="3437474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D52F0076-C83B-4252-B296-9E6F4C14AFA9}"/>
              </a:ext>
            </a:extLst>
          </p:cNvPr>
          <p:cNvSpPr/>
          <p:nvPr/>
        </p:nvSpPr>
        <p:spPr>
          <a:xfrm>
            <a:off x="7829108" y="4863244"/>
            <a:ext cx="1201481" cy="116426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F</a:t>
            </a:r>
            <a:r>
              <a:rPr lang="en-US" sz="4000" b="1" baseline="300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334F99A7-9184-4312-B6E5-785BB3B3E802}"/>
              </a:ext>
            </a:extLst>
          </p:cNvPr>
          <p:cNvSpPr/>
          <p:nvPr/>
        </p:nvSpPr>
        <p:spPr>
          <a:xfrm>
            <a:off x="8383063" y="4796572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DC1D2F48-63B5-4917-B2C9-7B0FAF67B605}"/>
              </a:ext>
            </a:extLst>
          </p:cNvPr>
          <p:cNvSpPr/>
          <p:nvPr/>
        </p:nvSpPr>
        <p:spPr>
          <a:xfrm rot="5400000">
            <a:off x="8327927" y="4895643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D9FE0074-5CBF-4A4C-9ABE-20DF7184D665}"/>
              </a:ext>
            </a:extLst>
          </p:cNvPr>
          <p:cNvSpPr/>
          <p:nvPr/>
        </p:nvSpPr>
        <p:spPr>
          <a:xfrm>
            <a:off x="9030588" y="4796571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1A1E7FCF-8B11-4BAA-91B2-FB3433EF6AB5}"/>
              </a:ext>
            </a:extLst>
          </p:cNvPr>
          <p:cNvSpPr/>
          <p:nvPr/>
        </p:nvSpPr>
        <p:spPr>
          <a:xfrm rot="5400000">
            <a:off x="8975452" y="4895642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6F0DD7F5-5D49-41A4-B8B4-5CD602910902}"/>
              </a:ext>
            </a:extLst>
          </p:cNvPr>
          <p:cNvSpPr/>
          <p:nvPr/>
        </p:nvSpPr>
        <p:spPr>
          <a:xfrm>
            <a:off x="1959932" y="4986735"/>
            <a:ext cx="1201481" cy="116426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Li</a:t>
            </a:r>
            <a:r>
              <a:rPr lang="en-US" sz="4000" baseline="30000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C68B9D68-4CA0-42B9-B80A-2261186BABA3}"/>
              </a:ext>
            </a:extLst>
          </p:cNvPr>
          <p:cNvSpPr/>
          <p:nvPr/>
        </p:nvSpPr>
        <p:spPr>
          <a:xfrm>
            <a:off x="2513887" y="4920063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B856AB91-071A-475D-92E8-BF7E3C8F3133}"/>
              </a:ext>
            </a:extLst>
          </p:cNvPr>
          <p:cNvSpPr/>
          <p:nvPr/>
        </p:nvSpPr>
        <p:spPr>
          <a:xfrm rot="5400000">
            <a:off x="2458751" y="5019134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2372BCAF-EA44-451C-A7CB-D675280CA9E6}"/>
              </a:ext>
            </a:extLst>
          </p:cNvPr>
          <p:cNvSpPr/>
          <p:nvPr/>
        </p:nvSpPr>
        <p:spPr>
          <a:xfrm>
            <a:off x="3161412" y="4920062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DE1D2F9D-4753-4CB1-8DBB-A6C4087A20C8}"/>
              </a:ext>
            </a:extLst>
          </p:cNvPr>
          <p:cNvSpPr/>
          <p:nvPr/>
        </p:nvSpPr>
        <p:spPr>
          <a:xfrm rot="5400000">
            <a:off x="3106276" y="5019133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1E5BA1-4DD1-40AC-88DA-B864DD8B2A81}"/>
              </a:ext>
            </a:extLst>
          </p:cNvPr>
          <p:cNvSpPr txBox="1"/>
          <p:nvPr/>
        </p:nvSpPr>
        <p:spPr>
          <a:xfrm>
            <a:off x="9200708" y="3763926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238324A-1447-40C3-81CF-45377E23CF36}"/>
              </a:ext>
            </a:extLst>
          </p:cNvPr>
          <p:cNvSpPr txBox="1"/>
          <p:nvPr/>
        </p:nvSpPr>
        <p:spPr>
          <a:xfrm>
            <a:off x="3356343" y="3763926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E72F3B0-64F8-4CB6-9D0E-1562B0EDAF73}"/>
              </a:ext>
            </a:extLst>
          </p:cNvPr>
          <p:cNvSpPr txBox="1"/>
          <p:nvPr/>
        </p:nvSpPr>
        <p:spPr>
          <a:xfrm>
            <a:off x="3921994" y="3761119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0B6A782-879A-4F00-9BDA-FADBF3CEC6C7}"/>
              </a:ext>
            </a:extLst>
          </p:cNvPr>
          <p:cNvSpPr txBox="1"/>
          <p:nvPr/>
        </p:nvSpPr>
        <p:spPr>
          <a:xfrm>
            <a:off x="9787625" y="3761119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D76F646-352E-418C-AD61-3551204A1602}"/>
              </a:ext>
            </a:extLst>
          </p:cNvPr>
          <p:cNvSpPr txBox="1"/>
          <p:nvPr/>
        </p:nvSpPr>
        <p:spPr>
          <a:xfrm>
            <a:off x="3349255" y="5373367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C79858D-9E00-4DE1-851E-2DAD9E951916}"/>
              </a:ext>
            </a:extLst>
          </p:cNvPr>
          <p:cNvSpPr txBox="1"/>
          <p:nvPr/>
        </p:nvSpPr>
        <p:spPr>
          <a:xfrm>
            <a:off x="4012018" y="5373367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8DCA541-FCDB-4695-8E45-27F08AA98548}"/>
              </a:ext>
            </a:extLst>
          </p:cNvPr>
          <p:cNvSpPr txBox="1"/>
          <p:nvPr/>
        </p:nvSpPr>
        <p:spPr>
          <a:xfrm>
            <a:off x="9190075" y="5260711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E305786-5CCD-4030-B7DE-7DBAB7988C72}"/>
              </a:ext>
            </a:extLst>
          </p:cNvPr>
          <p:cNvSpPr txBox="1"/>
          <p:nvPr/>
        </p:nvSpPr>
        <p:spPr>
          <a:xfrm>
            <a:off x="9787625" y="5260711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4792909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Ionic Radius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463803"/>
          </a:xfrm>
        </p:spPr>
        <p:txBody>
          <a:bodyPr/>
          <a:lstStyle/>
          <a:p>
            <a:r>
              <a:rPr lang="en-US" dirty="0"/>
              <a:t>Every atom wants to be like a noble gas.</a:t>
            </a:r>
          </a:p>
          <a:p>
            <a:r>
              <a:rPr lang="en-US" dirty="0"/>
              <a:t>When it gains or loses its electrons to become an ion, its radius will change too.</a:t>
            </a:r>
          </a:p>
          <a:p>
            <a:r>
              <a:rPr lang="en-US" dirty="0"/>
              <a:t>What happens to the radius of Li? F? </a:t>
            </a: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FEF7A5E9-11AD-4C5B-AD3B-3450FB047234}"/>
              </a:ext>
            </a:extLst>
          </p:cNvPr>
          <p:cNvSpPr/>
          <p:nvPr/>
        </p:nvSpPr>
        <p:spPr>
          <a:xfrm>
            <a:off x="1959933" y="3405077"/>
            <a:ext cx="1201481" cy="116426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Li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5B01E8D6-FDBD-4C9E-92F6-EE59565D73B5}"/>
              </a:ext>
            </a:extLst>
          </p:cNvPr>
          <p:cNvSpPr/>
          <p:nvPr/>
        </p:nvSpPr>
        <p:spPr>
          <a:xfrm>
            <a:off x="2513888" y="3338405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A396DC03-3997-4079-A07A-42280ECD4A54}"/>
              </a:ext>
            </a:extLst>
          </p:cNvPr>
          <p:cNvSpPr/>
          <p:nvPr/>
        </p:nvSpPr>
        <p:spPr>
          <a:xfrm rot="5400000">
            <a:off x="2458752" y="3437476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C79586AA-7E3E-4CC1-AB3F-3F59254772C5}"/>
              </a:ext>
            </a:extLst>
          </p:cNvPr>
          <p:cNvSpPr/>
          <p:nvPr/>
        </p:nvSpPr>
        <p:spPr>
          <a:xfrm>
            <a:off x="3161413" y="3338404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A15FFAC8-FB96-4E01-A39D-5925668FB949}"/>
              </a:ext>
            </a:extLst>
          </p:cNvPr>
          <p:cNvSpPr/>
          <p:nvPr/>
        </p:nvSpPr>
        <p:spPr>
          <a:xfrm rot="5400000">
            <a:off x="3106277" y="3437475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68D1F7C7-0D1C-4210-8142-EB25E569940D}"/>
              </a:ext>
            </a:extLst>
          </p:cNvPr>
          <p:cNvSpPr/>
          <p:nvPr/>
        </p:nvSpPr>
        <p:spPr>
          <a:xfrm>
            <a:off x="7829108" y="3405076"/>
            <a:ext cx="1201481" cy="116426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F1376BCB-B1D6-4B3C-BD33-CC91AFEAE402}"/>
              </a:ext>
            </a:extLst>
          </p:cNvPr>
          <p:cNvSpPr/>
          <p:nvPr/>
        </p:nvSpPr>
        <p:spPr>
          <a:xfrm>
            <a:off x="8383063" y="3338404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745CB175-7D97-4446-AF2B-99E9BBE88522}"/>
              </a:ext>
            </a:extLst>
          </p:cNvPr>
          <p:cNvSpPr/>
          <p:nvPr/>
        </p:nvSpPr>
        <p:spPr>
          <a:xfrm rot="5400000">
            <a:off x="8327927" y="3437475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ADE0E52C-0E1B-4665-9ED5-3AF20D497C53}"/>
              </a:ext>
            </a:extLst>
          </p:cNvPr>
          <p:cNvSpPr/>
          <p:nvPr/>
        </p:nvSpPr>
        <p:spPr>
          <a:xfrm>
            <a:off x="9030588" y="3338403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99E22D78-AA37-4780-8465-91AF8C8A797C}"/>
              </a:ext>
            </a:extLst>
          </p:cNvPr>
          <p:cNvSpPr/>
          <p:nvPr/>
        </p:nvSpPr>
        <p:spPr>
          <a:xfrm rot="5400000">
            <a:off x="8975452" y="3437474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D52F0076-C83B-4252-B296-9E6F4C14AFA9}"/>
              </a:ext>
            </a:extLst>
          </p:cNvPr>
          <p:cNvSpPr/>
          <p:nvPr/>
        </p:nvSpPr>
        <p:spPr>
          <a:xfrm>
            <a:off x="7829108" y="4863244"/>
            <a:ext cx="1201481" cy="116426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F</a:t>
            </a:r>
            <a:r>
              <a:rPr lang="en-US" sz="4000" b="1" baseline="300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334F99A7-9184-4312-B6E5-785BB3B3E802}"/>
              </a:ext>
            </a:extLst>
          </p:cNvPr>
          <p:cNvSpPr/>
          <p:nvPr/>
        </p:nvSpPr>
        <p:spPr>
          <a:xfrm>
            <a:off x="8383063" y="4796572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DC1D2F48-63B5-4917-B2C9-7B0FAF67B605}"/>
              </a:ext>
            </a:extLst>
          </p:cNvPr>
          <p:cNvSpPr/>
          <p:nvPr/>
        </p:nvSpPr>
        <p:spPr>
          <a:xfrm rot="5400000">
            <a:off x="8327927" y="4895643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D9FE0074-5CBF-4A4C-9ABE-20DF7184D665}"/>
              </a:ext>
            </a:extLst>
          </p:cNvPr>
          <p:cNvSpPr/>
          <p:nvPr/>
        </p:nvSpPr>
        <p:spPr>
          <a:xfrm>
            <a:off x="9030588" y="4796571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1A1E7FCF-8B11-4BAA-91B2-FB3433EF6AB5}"/>
              </a:ext>
            </a:extLst>
          </p:cNvPr>
          <p:cNvSpPr/>
          <p:nvPr/>
        </p:nvSpPr>
        <p:spPr>
          <a:xfrm rot="5400000">
            <a:off x="8975452" y="4895642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6F0DD7F5-5D49-41A4-B8B4-5CD602910902}"/>
              </a:ext>
            </a:extLst>
          </p:cNvPr>
          <p:cNvSpPr/>
          <p:nvPr/>
        </p:nvSpPr>
        <p:spPr>
          <a:xfrm>
            <a:off x="1959932" y="4986735"/>
            <a:ext cx="1201481" cy="116426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Li</a:t>
            </a:r>
            <a:r>
              <a:rPr lang="en-US" sz="4000" baseline="30000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C68B9D68-4CA0-42B9-B80A-2261186BABA3}"/>
              </a:ext>
            </a:extLst>
          </p:cNvPr>
          <p:cNvSpPr/>
          <p:nvPr/>
        </p:nvSpPr>
        <p:spPr>
          <a:xfrm>
            <a:off x="2513887" y="4920063"/>
            <a:ext cx="1201481" cy="127594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B856AB91-071A-475D-92E8-BF7E3C8F3133}"/>
              </a:ext>
            </a:extLst>
          </p:cNvPr>
          <p:cNvSpPr/>
          <p:nvPr/>
        </p:nvSpPr>
        <p:spPr>
          <a:xfrm rot="5400000">
            <a:off x="2458751" y="5019134"/>
            <a:ext cx="1471241" cy="1041991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1E5BA1-4DD1-40AC-88DA-B864DD8B2A81}"/>
              </a:ext>
            </a:extLst>
          </p:cNvPr>
          <p:cNvSpPr txBox="1"/>
          <p:nvPr/>
        </p:nvSpPr>
        <p:spPr>
          <a:xfrm>
            <a:off x="9200708" y="3763926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238324A-1447-40C3-81CF-45377E23CF36}"/>
              </a:ext>
            </a:extLst>
          </p:cNvPr>
          <p:cNvSpPr txBox="1"/>
          <p:nvPr/>
        </p:nvSpPr>
        <p:spPr>
          <a:xfrm>
            <a:off x="3356343" y="3763926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E72F3B0-64F8-4CB6-9D0E-1562B0EDAF73}"/>
              </a:ext>
            </a:extLst>
          </p:cNvPr>
          <p:cNvSpPr txBox="1"/>
          <p:nvPr/>
        </p:nvSpPr>
        <p:spPr>
          <a:xfrm>
            <a:off x="3921994" y="3761119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0B6A782-879A-4F00-9BDA-FADBF3CEC6C7}"/>
              </a:ext>
            </a:extLst>
          </p:cNvPr>
          <p:cNvSpPr txBox="1"/>
          <p:nvPr/>
        </p:nvSpPr>
        <p:spPr>
          <a:xfrm>
            <a:off x="9787625" y="3761119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D76F646-352E-418C-AD61-3551204A1602}"/>
              </a:ext>
            </a:extLst>
          </p:cNvPr>
          <p:cNvSpPr txBox="1"/>
          <p:nvPr/>
        </p:nvSpPr>
        <p:spPr>
          <a:xfrm>
            <a:off x="3349255" y="5373367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8DCA541-FCDB-4695-8E45-27F08AA98548}"/>
              </a:ext>
            </a:extLst>
          </p:cNvPr>
          <p:cNvSpPr txBox="1"/>
          <p:nvPr/>
        </p:nvSpPr>
        <p:spPr>
          <a:xfrm>
            <a:off x="9190075" y="5260711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E305786-5CCD-4030-B7DE-7DBAB7988C72}"/>
              </a:ext>
            </a:extLst>
          </p:cNvPr>
          <p:cNvSpPr txBox="1"/>
          <p:nvPr/>
        </p:nvSpPr>
        <p:spPr>
          <a:xfrm>
            <a:off x="9787625" y="5260711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5544EF-4D1E-4A04-AC1E-109AB7D442BD}"/>
              </a:ext>
            </a:extLst>
          </p:cNvPr>
          <p:cNvSpPr txBox="1"/>
          <p:nvPr/>
        </p:nvSpPr>
        <p:spPr>
          <a:xfrm>
            <a:off x="3859615" y="5143090"/>
            <a:ext cx="19244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</a:t>
            </a:r>
            <a:r>
              <a:rPr lang="en-US" b="1" dirty="0"/>
              <a:t>positive</a:t>
            </a:r>
            <a:r>
              <a:rPr lang="en-US" dirty="0"/>
              <a:t> ion is </a:t>
            </a:r>
            <a:r>
              <a:rPr lang="en-US" b="1" dirty="0"/>
              <a:t>smaller</a:t>
            </a:r>
            <a:r>
              <a:rPr lang="en-US" dirty="0"/>
              <a:t> than its atom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779B198-456A-4E4F-9885-F069C78C374B}"/>
              </a:ext>
            </a:extLst>
          </p:cNvPr>
          <p:cNvSpPr txBox="1"/>
          <p:nvPr/>
        </p:nvSpPr>
        <p:spPr>
          <a:xfrm>
            <a:off x="5966809" y="5170852"/>
            <a:ext cx="19244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</a:t>
            </a:r>
            <a:r>
              <a:rPr lang="en-US" b="1" dirty="0"/>
              <a:t>negative</a:t>
            </a:r>
            <a:r>
              <a:rPr lang="en-US" dirty="0"/>
              <a:t> ion is </a:t>
            </a:r>
            <a:r>
              <a:rPr lang="en-US" b="1" dirty="0"/>
              <a:t>bigger</a:t>
            </a:r>
            <a:r>
              <a:rPr lang="en-US" dirty="0"/>
              <a:t> than its atom</a:t>
            </a:r>
          </a:p>
        </p:txBody>
      </p:sp>
    </p:spTree>
    <p:extLst>
      <p:ext uri="{BB962C8B-B14F-4D97-AF65-F5344CB8AC3E}">
        <p14:creationId xmlns:p14="http://schemas.microsoft.com/office/powerpoint/2010/main" val="34457050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Table S takes up two pages of your reference table</a:t>
            </a:r>
          </a:p>
          <a:p>
            <a:r>
              <a:rPr lang="en-US" dirty="0"/>
              <a:t>If you look on the left side of the table it tells you the values for each element in regards to each of the trends (atomic radius, electronegativity, ionization energy)</a:t>
            </a:r>
          </a:p>
          <a:p>
            <a:endParaRPr lang="en-US" dirty="0"/>
          </a:p>
          <a:p>
            <a:r>
              <a:rPr lang="en-US" dirty="0"/>
              <a:t>If you ever forget the trend and have to compare two or more elements, the information is all there on Table S for you to look at!</a:t>
            </a:r>
          </a:p>
          <a:p>
            <a:endParaRPr lang="en-US" dirty="0"/>
          </a:p>
          <a:p>
            <a:r>
              <a:rPr lang="en-US" dirty="0"/>
              <a:t>Table S has a lot of other information that makes it helpful as we move on in chemistry.</a:t>
            </a:r>
          </a:p>
        </p:txBody>
      </p:sp>
    </p:spTree>
    <p:extLst>
      <p:ext uri="{BB962C8B-B14F-4D97-AF65-F5344CB8AC3E}">
        <p14:creationId xmlns:p14="http://schemas.microsoft.com/office/powerpoint/2010/main" val="12449079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Periodic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Contains ALL the elements that exist, arranged in increasing atomic number </a:t>
            </a:r>
          </a:p>
          <a:p>
            <a:endParaRPr lang="en-US" dirty="0"/>
          </a:p>
          <a:p>
            <a:r>
              <a:rPr lang="en-US" dirty="0"/>
              <a:t>Columns (called groups or families) have similar chemical properties</a:t>
            </a:r>
          </a:p>
          <a:p>
            <a:endParaRPr lang="en-US" dirty="0"/>
          </a:p>
          <a:p>
            <a:r>
              <a:rPr lang="en-US" dirty="0"/>
              <a:t>Rows (called periods) don’t always have similar chemical properties</a:t>
            </a:r>
          </a:p>
        </p:txBody>
      </p:sp>
    </p:spTree>
    <p:extLst>
      <p:ext uri="{BB962C8B-B14F-4D97-AF65-F5344CB8AC3E}">
        <p14:creationId xmlns:p14="http://schemas.microsoft.com/office/powerpoint/2010/main" val="8878863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Types of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39406"/>
          </a:xfrm>
        </p:spPr>
        <p:txBody>
          <a:bodyPr>
            <a:normAutofit/>
          </a:bodyPr>
          <a:lstStyle/>
          <a:p>
            <a:r>
              <a:rPr lang="en-US" dirty="0"/>
              <a:t>Metals – good conductors of heat and electricity. Found on the left of the periodic table</a:t>
            </a:r>
          </a:p>
          <a:p>
            <a:endParaRPr lang="en-US" sz="1200" dirty="0"/>
          </a:p>
          <a:p>
            <a:r>
              <a:rPr lang="en-US" dirty="0"/>
              <a:t>Non-metals – bad conductors of heat and electricity. Found on the right of the periodic table </a:t>
            </a:r>
          </a:p>
          <a:p>
            <a:endParaRPr lang="en-US" sz="1200" dirty="0"/>
          </a:p>
          <a:p>
            <a:r>
              <a:rPr lang="en-US" dirty="0"/>
              <a:t>Metalloids – share characteristics of both metals and nonmetals. Found on the staircase</a:t>
            </a:r>
          </a:p>
        </p:txBody>
      </p:sp>
    </p:spTree>
    <p:extLst>
      <p:ext uri="{BB962C8B-B14F-4D97-AF65-F5344CB8AC3E}">
        <p14:creationId xmlns:p14="http://schemas.microsoft.com/office/powerpoint/2010/main" val="19617550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able&#10;&#10;Description automatically generated">
            <a:extLst>
              <a:ext uri="{FF2B5EF4-FFF2-40B4-BE49-F238E27FC236}">
                <a16:creationId xmlns:a16="http://schemas.microsoft.com/office/drawing/2014/main" id="{46C3CD61-E9B2-4192-9FC1-CF1209EEC3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0" y="0"/>
            <a:ext cx="10401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867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gram formula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35.5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17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36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Chlorine (Cl)</a:t>
            </a:r>
          </a:p>
        </p:txBody>
      </p:sp>
    </p:spTree>
    <p:extLst>
      <p:ext uri="{BB962C8B-B14F-4D97-AF65-F5344CB8AC3E}">
        <p14:creationId xmlns:p14="http://schemas.microsoft.com/office/powerpoint/2010/main" val="28264215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different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8972" y="2006760"/>
            <a:ext cx="5053354" cy="40233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Metals</a:t>
            </a:r>
          </a:p>
          <a:p>
            <a:pPr algn="ctr"/>
            <a:endParaRPr lang="en-US" sz="800" b="1" u="sng" dirty="0"/>
          </a:p>
          <a:p>
            <a:pPr algn="ctr"/>
            <a:r>
              <a:rPr lang="en-US" dirty="0"/>
              <a:t>Hard</a:t>
            </a:r>
          </a:p>
          <a:p>
            <a:pPr algn="ctr"/>
            <a:r>
              <a:rPr lang="en-US" dirty="0"/>
              <a:t>Lustrous</a:t>
            </a:r>
          </a:p>
          <a:p>
            <a:pPr algn="ctr"/>
            <a:r>
              <a:rPr lang="en-US" dirty="0"/>
              <a:t>High melting and boiling points</a:t>
            </a:r>
          </a:p>
          <a:p>
            <a:pPr algn="ctr"/>
            <a:r>
              <a:rPr lang="en-US" dirty="0"/>
              <a:t>Good conductors</a:t>
            </a:r>
          </a:p>
          <a:p>
            <a:pPr algn="ctr"/>
            <a:r>
              <a:rPr lang="en-US" dirty="0"/>
              <a:t>Malleable, Ductile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02326" y="2006760"/>
            <a:ext cx="5053354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u="sng" dirty="0"/>
              <a:t>Non-Metals</a:t>
            </a:r>
          </a:p>
          <a:p>
            <a:pPr algn="ctr"/>
            <a:endParaRPr lang="en-US" sz="900" dirty="0"/>
          </a:p>
          <a:p>
            <a:pPr algn="ctr"/>
            <a:r>
              <a:rPr lang="en-US" dirty="0"/>
              <a:t>Brittle</a:t>
            </a:r>
          </a:p>
          <a:p>
            <a:pPr algn="ctr"/>
            <a:r>
              <a:rPr lang="en-US" dirty="0"/>
              <a:t>Dull</a:t>
            </a:r>
          </a:p>
          <a:p>
            <a:pPr algn="ctr"/>
            <a:r>
              <a:rPr lang="en-US" dirty="0"/>
              <a:t>Low melting and boiling points</a:t>
            </a:r>
          </a:p>
          <a:p>
            <a:pPr algn="ctr"/>
            <a:r>
              <a:rPr lang="en-US" dirty="0"/>
              <a:t>Bad conductors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098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Which element in Group 15 would most likely have luster and good electrical conductivity?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254435" y="57374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22103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556768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	    </a:t>
            </a:r>
            <a:r>
              <a:rPr lang="en-US" sz="2800" dirty="0"/>
              <a:t>N			       P			       As				 Bi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313327445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Which element in Group 15 would most likely have luster and good electrical conductivity?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254435" y="5737493"/>
            <a:ext cx="182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22103" y="416783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556768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	    </a:t>
            </a:r>
            <a:r>
              <a:rPr lang="en-US" sz="2800" dirty="0"/>
              <a:t>N			       P			       As				 Bi</a:t>
            </a:r>
            <a:endParaRPr lang="en-US" sz="2800" baseline="-25000" dirty="0"/>
          </a:p>
        </p:txBody>
      </p:sp>
      <p:sp>
        <p:nvSpPr>
          <p:cNvPr id="13" name="Oval 12"/>
          <p:cNvSpPr/>
          <p:nvPr/>
        </p:nvSpPr>
        <p:spPr>
          <a:xfrm>
            <a:off x="9089995" y="4167833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1265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Areas of the Periodic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272335" cy="4023360"/>
          </a:xfrm>
        </p:spPr>
        <p:txBody>
          <a:bodyPr/>
          <a:lstStyle/>
          <a:p>
            <a:r>
              <a:rPr lang="en-US" dirty="0"/>
              <a:t>Some of the families in the periodic table have specific names, so we can refer to them easier. (We’ve been talking about the noble gases this whole time, right?)</a:t>
            </a:r>
          </a:p>
          <a:p>
            <a:endParaRPr lang="en-US" dirty="0"/>
          </a:p>
          <a:p>
            <a:r>
              <a:rPr lang="en-US" dirty="0"/>
              <a:t>The 1</a:t>
            </a:r>
            <a:r>
              <a:rPr lang="en-US" baseline="30000" dirty="0"/>
              <a:t>st</a:t>
            </a:r>
            <a:r>
              <a:rPr lang="en-US" dirty="0"/>
              <a:t> family is called the Alkali metals.</a:t>
            </a:r>
          </a:p>
          <a:p>
            <a:r>
              <a:rPr lang="en-US" dirty="0"/>
              <a:t>The 2</a:t>
            </a:r>
            <a:r>
              <a:rPr lang="en-US" baseline="30000" dirty="0"/>
              <a:t>nd</a:t>
            </a:r>
            <a:r>
              <a:rPr lang="en-US" dirty="0"/>
              <a:t> family is called the alkaline earth metals</a:t>
            </a:r>
          </a:p>
          <a:p>
            <a:r>
              <a:rPr lang="en-US" dirty="0"/>
              <a:t>The 17</a:t>
            </a:r>
            <a:r>
              <a:rPr lang="en-US" baseline="30000" dirty="0"/>
              <a:t>th</a:t>
            </a:r>
            <a:r>
              <a:rPr lang="en-US" dirty="0"/>
              <a:t> family is called the halogens</a:t>
            </a:r>
          </a:p>
          <a:p>
            <a:r>
              <a:rPr lang="en-US" dirty="0"/>
              <a:t>The 18</a:t>
            </a:r>
            <a:r>
              <a:rPr lang="en-US" baseline="30000" dirty="0"/>
              <a:t>th</a:t>
            </a:r>
            <a:r>
              <a:rPr lang="en-US" dirty="0"/>
              <a:t> family is called the noble gases</a:t>
            </a:r>
          </a:p>
        </p:txBody>
      </p:sp>
    </p:spTree>
    <p:extLst>
      <p:ext uri="{BB962C8B-B14F-4D97-AF65-F5344CB8AC3E}">
        <p14:creationId xmlns:p14="http://schemas.microsoft.com/office/powerpoint/2010/main" val="42161945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356839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356839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356839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Which two elements have the most similar chemical properties?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22103" y="356839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496824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</a:t>
            </a:r>
            <a:r>
              <a:rPr lang="en-US" sz="2800" dirty="0"/>
              <a:t>aluminum + barium   nickel + phosphorus   chlorine + sulfur   sodium + potassium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34874105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356839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239" y="356839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8259" y="356839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205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Which two elements have the most similar chemical properties?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22103" y="3568393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4.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9982671">
            <a:off x="-168688" y="350262"/>
            <a:ext cx="253193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REGENTS </a:t>
            </a:r>
          </a:p>
          <a:p>
            <a:pPr algn="ctr"/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496824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</a:t>
            </a:r>
            <a:r>
              <a:rPr lang="en-US" sz="2800" dirty="0"/>
              <a:t>aluminum + barium   nickel + phosphorus   chlorine + sulfur   sodium + potassium</a:t>
            </a:r>
            <a:endParaRPr lang="en-US" sz="2800" baseline="-25000" dirty="0"/>
          </a:p>
        </p:txBody>
      </p:sp>
      <p:sp>
        <p:nvSpPr>
          <p:cNvPr id="13" name="Oval 12"/>
          <p:cNvSpPr/>
          <p:nvPr/>
        </p:nvSpPr>
        <p:spPr>
          <a:xfrm>
            <a:off x="9035211" y="3426872"/>
            <a:ext cx="3007360" cy="2940446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0373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Decreases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5" y="4882550"/>
            <a:ext cx="15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 you move up a group the ionization energy of the atoms …</a:t>
            </a:r>
          </a:p>
          <a:p>
            <a:pPr algn="ctr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6250928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Decreases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5" y="4882550"/>
            <a:ext cx="15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 you move up a group the ionization energy of the atoms …</a:t>
            </a:r>
          </a:p>
          <a:p>
            <a:pPr algn="ctr"/>
            <a:endParaRPr lang="en-US" sz="2200" dirty="0"/>
          </a:p>
        </p:txBody>
      </p:sp>
      <p:sp>
        <p:nvSpPr>
          <p:cNvPr id="8" name="Oval 7"/>
          <p:cNvSpPr/>
          <p:nvPr/>
        </p:nvSpPr>
        <p:spPr>
          <a:xfrm>
            <a:off x="1579883" y="303747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4118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Decreases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5" y="4882550"/>
            <a:ext cx="15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 you move left along a period the electronegativity of the atoms …</a:t>
            </a:r>
          </a:p>
          <a:p>
            <a:pPr algn="ctr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6119755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Decreases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5" y="4882550"/>
            <a:ext cx="15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 you move left along a period the electronegativity of the atoms …</a:t>
            </a:r>
          </a:p>
          <a:p>
            <a:pPr algn="ctr"/>
            <a:endParaRPr lang="en-US" sz="2200" dirty="0"/>
          </a:p>
        </p:txBody>
      </p:sp>
      <p:sp>
        <p:nvSpPr>
          <p:cNvPr id="8" name="Oval 7"/>
          <p:cNvSpPr/>
          <p:nvPr/>
        </p:nvSpPr>
        <p:spPr>
          <a:xfrm>
            <a:off x="8346055" y="308827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85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gram formula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35.5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17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36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Chlorine (Cl)</a:t>
            </a:r>
          </a:p>
        </p:txBody>
      </p:sp>
      <p:sp>
        <p:nvSpPr>
          <p:cNvPr id="11" name="Oval 10"/>
          <p:cNvSpPr/>
          <p:nvPr/>
        </p:nvSpPr>
        <p:spPr>
          <a:xfrm>
            <a:off x="911813" y="374867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4438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Decreases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5" y="4882550"/>
            <a:ext cx="15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 you move left along a period the atomic radius of the atoms …</a:t>
            </a:r>
          </a:p>
          <a:p>
            <a:pPr algn="ctr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9776873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Decreases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5" y="4882550"/>
            <a:ext cx="15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 you move left along a period the atomic radius of the atoms …</a:t>
            </a:r>
          </a:p>
          <a:p>
            <a:pPr algn="ctr"/>
            <a:endParaRPr lang="en-US" sz="2200" dirty="0"/>
          </a:p>
        </p:txBody>
      </p:sp>
      <p:sp>
        <p:nvSpPr>
          <p:cNvPr id="8" name="Oval 7"/>
          <p:cNvSpPr/>
          <p:nvPr/>
        </p:nvSpPr>
        <p:spPr>
          <a:xfrm>
            <a:off x="1579883" y="302731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4192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Decreases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5" y="4882550"/>
            <a:ext cx="15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 you move right along a period the ionization energy of the atoms …</a:t>
            </a:r>
          </a:p>
          <a:p>
            <a:pPr algn="ctr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0739833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Decreases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5" y="4882550"/>
            <a:ext cx="15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 you move right along a period the ionization energy of the atoms …</a:t>
            </a:r>
          </a:p>
          <a:p>
            <a:pPr algn="ctr"/>
            <a:endParaRPr lang="en-US" sz="2200" dirty="0"/>
          </a:p>
        </p:txBody>
      </p:sp>
      <p:sp>
        <p:nvSpPr>
          <p:cNvPr id="8" name="Oval 7"/>
          <p:cNvSpPr/>
          <p:nvPr/>
        </p:nvSpPr>
        <p:spPr>
          <a:xfrm>
            <a:off x="1579883" y="302731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3385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Decreases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5" y="4882550"/>
            <a:ext cx="15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 you move down a group the electronegativity of the atoms …</a:t>
            </a:r>
          </a:p>
          <a:p>
            <a:pPr algn="ctr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960320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Decreases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5" y="4882550"/>
            <a:ext cx="15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 you move down a group the electronegativity of the atoms …</a:t>
            </a:r>
          </a:p>
          <a:p>
            <a:pPr algn="ctr"/>
            <a:endParaRPr lang="en-US" sz="2200" dirty="0"/>
          </a:p>
        </p:txBody>
      </p:sp>
      <p:sp>
        <p:nvSpPr>
          <p:cNvPr id="8" name="Oval 7"/>
          <p:cNvSpPr/>
          <p:nvPr/>
        </p:nvSpPr>
        <p:spPr>
          <a:xfrm>
            <a:off x="8346055" y="310859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0492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Decreases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5" y="4882550"/>
            <a:ext cx="15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 you move up a group the atomic radius of the atoms …</a:t>
            </a:r>
          </a:p>
          <a:p>
            <a:pPr algn="ctr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0436230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Concept Check</a:t>
            </a:r>
          </a:p>
        </p:txBody>
      </p:sp>
      <p:pic>
        <p:nvPicPr>
          <p:cNvPr id="10" name="Picture 2" descr="http://www.clker.com/cliparts/4/9/5/1/1195422024781490459liftarn_Sign_language_S_fis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10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clker.com/cliparts/3/0/7/3/1197096732794508954johnny_automatic_hand_-_palm_facing_out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310" y="3235777"/>
            <a:ext cx="1019371" cy="137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38558" y="4882550"/>
            <a:ext cx="1828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Decreases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4845" y="4882550"/>
            <a:ext cx="15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2" y="2127781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As you move up a group the atomic radius of the atoms …</a:t>
            </a:r>
          </a:p>
          <a:p>
            <a:pPr algn="ctr"/>
            <a:endParaRPr lang="en-US" sz="2200" dirty="0"/>
          </a:p>
        </p:txBody>
      </p:sp>
      <p:sp>
        <p:nvSpPr>
          <p:cNvPr id="8" name="Oval 7"/>
          <p:cNvSpPr/>
          <p:nvPr/>
        </p:nvSpPr>
        <p:spPr>
          <a:xfrm>
            <a:off x="8346055" y="310859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35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gram formula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84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36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83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Krypton (Kr)</a:t>
            </a:r>
          </a:p>
        </p:txBody>
      </p:sp>
    </p:spTree>
    <p:extLst>
      <p:ext uri="{BB962C8B-B14F-4D97-AF65-F5344CB8AC3E}">
        <p14:creationId xmlns:p14="http://schemas.microsoft.com/office/powerpoint/2010/main" val="1509868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Concept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" y="232752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What is the gram formula mass of….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9371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1.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6062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3.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20185" y="3748677"/>
            <a:ext cx="1233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6073" y="5323722"/>
            <a:ext cx="172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84 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8729" y="5323722"/>
            <a:ext cx="159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36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904" y="5323722"/>
            <a:ext cx="1690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83 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14851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Krypton (Kr)</a:t>
            </a:r>
          </a:p>
        </p:txBody>
      </p:sp>
      <p:sp>
        <p:nvSpPr>
          <p:cNvPr id="11" name="Oval 10"/>
          <p:cNvSpPr/>
          <p:nvPr/>
        </p:nvSpPr>
        <p:spPr>
          <a:xfrm>
            <a:off x="911813" y="3748677"/>
            <a:ext cx="2613804" cy="2458529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437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Gram Formula Mass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want to find the GFM of a compound, we need to add the respective mass of each element in the compound. </a:t>
            </a:r>
          </a:p>
          <a:p>
            <a:endParaRPr lang="en-US" sz="1000" dirty="0"/>
          </a:p>
          <a:p>
            <a:r>
              <a:rPr lang="en-US" dirty="0"/>
              <a:t>Lets look at carbon dioxide: CO</a:t>
            </a:r>
            <a:r>
              <a:rPr lang="en-US" baseline="-25000" dirty="0"/>
              <a:t>2</a:t>
            </a:r>
            <a:r>
              <a:rPr lang="en-US" dirty="0"/>
              <a:t>.</a:t>
            </a:r>
          </a:p>
          <a:p>
            <a:endParaRPr lang="en-US" sz="1050" dirty="0"/>
          </a:p>
          <a:p>
            <a:r>
              <a:rPr lang="en-US" dirty="0"/>
              <a:t>It has one carbon atom and two oxygen atoms.</a:t>
            </a:r>
          </a:p>
          <a:p>
            <a:r>
              <a:rPr lang="en-US" dirty="0"/>
              <a:t>Carbon has a mass of 12 g, and oxygen has a mass of 16 g</a:t>
            </a:r>
          </a:p>
          <a:p>
            <a:r>
              <a:rPr lang="en-US" dirty="0"/>
              <a:t>Together, one carbon and two oxygen have a mass of 44 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62017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5494</TotalTime>
  <Words>2293</Words>
  <Application>Microsoft Office PowerPoint</Application>
  <PresentationFormat>Widescreen</PresentationFormat>
  <Paragraphs>500</Paragraphs>
  <Slides>67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0" baseType="lpstr">
      <vt:lpstr>Calibri</vt:lpstr>
      <vt:lpstr>Calibri Light</vt:lpstr>
      <vt:lpstr>Retrospect</vt:lpstr>
      <vt:lpstr>The Periodic Table</vt:lpstr>
      <vt:lpstr>Gram Formula Mass</vt:lpstr>
      <vt:lpstr>Concept Check</vt:lpstr>
      <vt:lpstr>Concept Check</vt:lpstr>
      <vt:lpstr>Concept Check</vt:lpstr>
      <vt:lpstr>Concept Check</vt:lpstr>
      <vt:lpstr>Concept Check</vt:lpstr>
      <vt:lpstr>Concept Check</vt:lpstr>
      <vt:lpstr>Calculating Gram Formula Mass</vt:lpstr>
      <vt:lpstr>Calculating Gram Formula Mass</vt:lpstr>
      <vt:lpstr>Concept Check</vt:lpstr>
      <vt:lpstr>Concept Check</vt:lpstr>
      <vt:lpstr>Concept Check</vt:lpstr>
      <vt:lpstr>Concept Check</vt:lpstr>
      <vt:lpstr>Concept Check</vt:lpstr>
      <vt:lpstr>Concept Check</vt:lpstr>
      <vt:lpstr>Lets talk about moles again</vt:lpstr>
      <vt:lpstr>Concept Check</vt:lpstr>
      <vt:lpstr>Concept Check</vt:lpstr>
      <vt:lpstr>Concept Check</vt:lpstr>
      <vt:lpstr>Concept Check</vt:lpstr>
      <vt:lpstr>Concept Check</vt:lpstr>
      <vt:lpstr>Concept Check</vt:lpstr>
      <vt:lpstr>Isotopes</vt:lpstr>
      <vt:lpstr>Ions</vt:lpstr>
      <vt:lpstr>Concept Check</vt:lpstr>
      <vt:lpstr>Concept Check</vt:lpstr>
      <vt:lpstr>Concept Check</vt:lpstr>
      <vt:lpstr>Concept Check</vt:lpstr>
      <vt:lpstr>Valence electrons</vt:lpstr>
      <vt:lpstr>Lewis Structures</vt:lpstr>
      <vt:lpstr>Concept Check</vt:lpstr>
      <vt:lpstr>Periodic Trends</vt:lpstr>
      <vt:lpstr>Ionization Energy</vt:lpstr>
      <vt:lpstr>The Four Corners</vt:lpstr>
      <vt:lpstr>Ionization Energy</vt:lpstr>
      <vt:lpstr>Electronegativity</vt:lpstr>
      <vt:lpstr>The Four Corners</vt:lpstr>
      <vt:lpstr>Electronegativity</vt:lpstr>
      <vt:lpstr>Atomic Radius</vt:lpstr>
      <vt:lpstr>The Four Corners</vt:lpstr>
      <vt:lpstr>Atomic Radius</vt:lpstr>
      <vt:lpstr>Ionic Radius</vt:lpstr>
      <vt:lpstr>Ionic Radius</vt:lpstr>
      <vt:lpstr>Ionic Radius</vt:lpstr>
      <vt:lpstr>Table S</vt:lpstr>
      <vt:lpstr>The Periodic Table</vt:lpstr>
      <vt:lpstr>The Types of Elements</vt:lpstr>
      <vt:lpstr>PowerPoint Presentation</vt:lpstr>
      <vt:lpstr>Properties of different elements</vt:lpstr>
      <vt:lpstr>Concept Check</vt:lpstr>
      <vt:lpstr>Concept Check</vt:lpstr>
      <vt:lpstr>The Areas of the Periodic Table</vt:lpstr>
      <vt:lpstr>Concept Check</vt:lpstr>
      <vt:lpstr>Concept Check</vt:lpstr>
      <vt:lpstr>Concept Check</vt:lpstr>
      <vt:lpstr>Concept Check</vt:lpstr>
      <vt:lpstr>Concept Check</vt:lpstr>
      <vt:lpstr>Concept Check</vt:lpstr>
      <vt:lpstr>Concept Check</vt:lpstr>
      <vt:lpstr>Concept Check</vt:lpstr>
      <vt:lpstr>Concept Check</vt:lpstr>
      <vt:lpstr>Concept Check</vt:lpstr>
      <vt:lpstr>Concept Check</vt:lpstr>
      <vt:lpstr>Concept Check</vt:lpstr>
      <vt:lpstr>Concept Check</vt:lpstr>
      <vt:lpstr>Concept Check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Teo Mesiouris</dc:creator>
  <cp:lastModifiedBy>Mesiouris Matteo</cp:lastModifiedBy>
  <cp:revision>458</cp:revision>
  <dcterms:created xsi:type="dcterms:W3CDTF">2013-11-27T15:32:32Z</dcterms:created>
  <dcterms:modified xsi:type="dcterms:W3CDTF">2021-10-26T18:18:50Z</dcterms:modified>
</cp:coreProperties>
</file>